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5" r:id="rId3"/>
    <p:sldId id="275" r:id="rId4"/>
    <p:sldId id="266" r:id="rId5"/>
    <p:sldId id="267" r:id="rId6"/>
    <p:sldId id="268" r:id="rId7"/>
    <p:sldId id="269" r:id="rId8"/>
    <p:sldId id="271" r:id="rId9"/>
    <p:sldId id="272" r:id="rId10"/>
    <p:sldId id="276" r:id="rId11"/>
    <p:sldId id="262" r:id="rId12"/>
    <p:sldId id="273" r:id="rId13"/>
    <p:sldId id="277" r:id="rId14"/>
    <p:sldId id="278" r:id="rId15"/>
    <p:sldId id="279" r:id="rId16"/>
    <p:sldId id="280" r:id="rId17"/>
    <p:sldId id="281" r:id="rId18"/>
    <p:sldId id="274" r:id="rId19"/>
    <p:sldId id="283" r:id="rId20"/>
    <p:sldId id="282" r:id="rId21"/>
    <p:sldId id="284" r:id="rId22"/>
    <p:sldId id="285" r:id="rId23"/>
    <p:sldId id="258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C09D09-CB43-F844-90DD-34047A3D2929}">
          <p14:sldIdLst>
            <p14:sldId id="264"/>
            <p14:sldId id="265"/>
            <p14:sldId id="275"/>
            <p14:sldId id="266"/>
            <p14:sldId id="267"/>
            <p14:sldId id="268"/>
            <p14:sldId id="269"/>
            <p14:sldId id="271"/>
            <p14:sldId id="272"/>
            <p14:sldId id="276"/>
            <p14:sldId id="262"/>
            <p14:sldId id="273"/>
            <p14:sldId id="277"/>
            <p14:sldId id="278"/>
            <p14:sldId id="279"/>
            <p14:sldId id="280"/>
            <p14:sldId id="281"/>
            <p14:sldId id="274"/>
            <p14:sldId id="283"/>
            <p14:sldId id="282"/>
            <p14:sldId id="284"/>
            <p14:sldId id="285"/>
            <p14:sldId id="258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5C44B8-5019-FB41-85CB-BE094DC044FD}" v="1653" dt="2022-07-20T04:09:37.647"/>
    <p1510:client id="{3BD33E8F-340B-2E4F-B6B4-5333C6F26813}" v="1725" dt="2022-07-19T21:58:20.0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ng,David" userId="60b1029c-6553-4a57-aeff-0836677e2816" providerId="ADAL" clId="{1F5C44B8-5019-FB41-85CB-BE094DC044FD}"/>
    <pc:docChg chg="undo custSel addSld delSld modSld sldOrd delSection modSection">
      <pc:chgData name="King,David" userId="60b1029c-6553-4a57-aeff-0836677e2816" providerId="ADAL" clId="{1F5C44B8-5019-FB41-85CB-BE094DC044FD}" dt="2022-07-20T04:14:22.011" v="5756" actId="26606"/>
      <pc:docMkLst>
        <pc:docMk/>
      </pc:docMkLst>
      <pc:sldChg chg="modSp del mod modShow">
        <pc:chgData name="King,David" userId="60b1029c-6553-4a57-aeff-0836677e2816" providerId="ADAL" clId="{1F5C44B8-5019-FB41-85CB-BE094DC044FD}" dt="2022-07-20T02:24:01.080" v="3699" actId="2696"/>
        <pc:sldMkLst>
          <pc:docMk/>
          <pc:sldMk cId="3172644896" sldId="256"/>
        </pc:sldMkLst>
        <pc:spChg chg="mod">
          <ac:chgData name="King,David" userId="60b1029c-6553-4a57-aeff-0836677e2816" providerId="ADAL" clId="{1F5C44B8-5019-FB41-85CB-BE094DC044FD}" dt="2022-07-18T21:32:34.814" v="1480" actId="20577"/>
          <ac:spMkLst>
            <pc:docMk/>
            <pc:sldMk cId="3172644896" sldId="256"/>
            <ac:spMk id="2" creationId="{23437036-A068-EDD4-0F91-A8E7DFBA42AF}"/>
          </ac:spMkLst>
        </pc:spChg>
        <pc:spChg chg="mod">
          <ac:chgData name="King,David" userId="60b1029c-6553-4a57-aeff-0836677e2816" providerId="ADAL" clId="{1F5C44B8-5019-FB41-85CB-BE094DC044FD}" dt="2022-07-18T21:32:45.580" v="1517" actId="20577"/>
          <ac:spMkLst>
            <pc:docMk/>
            <pc:sldMk cId="3172644896" sldId="256"/>
            <ac:spMk id="3" creationId="{5F09A6C8-8777-0840-BC3A-B5AE99FAE356}"/>
          </ac:spMkLst>
        </pc:spChg>
      </pc:sldChg>
      <pc:sldChg chg="modSp del mod">
        <pc:chgData name="King,David" userId="60b1029c-6553-4a57-aeff-0836677e2816" providerId="ADAL" clId="{1F5C44B8-5019-FB41-85CB-BE094DC044FD}" dt="2022-07-19T16:11:01.037" v="2800" actId="2696"/>
        <pc:sldMkLst>
          <pc:docMk/>
          <pc:sldMk cId="3777546056" sldId="257"/>
        </pc:sldMkLst>
        <pc:spChg chg="mod">
          <ac:chgData name="King,David" userId="60b1029c-6553-4a57-aeff-0836677e2816" providerId="ADAL" clId="{1F5C44B8-5019-FB41-85CB-BE094DC044FD}" dt="2022-07-01T18:15:43.004" v="1331" actId="20577"/>
          <ac:spMkLst>
            <pc:docMk/>
            <pc:sldMk cId="3777546056" sldId="257"/>
            <ac:spMk id="3" creationId="{E24DABC5-6FD5-8441-AA92-DEADA245A56B}"/>
          </ac:spMkLst>
        </pc:spChg>
      </pc:sldChg>
      <pc:sldChg chg="addSp modSp mod ord setBg">
        <pc:chgData name="King,David" userId="60b1029c-6553-4a57-aeff-0836677e2816" providerId="ADAL" clId="{1F5C44B8-5019-FB41-85CB-BE094DC044FD}" dt="2022-07-20T04:10:34.110" v="5469" actId="255"/>
        <pc:sldMkLst>
          <pc:docMk/>
          <pc:sldMk cId="1288505081" sldId="258"/>
        </pc:sldMkLst>
        <pc:spChg chg="mod">
          <ac:chgData name="King,David" userId="60b1029c-6553-4a57-aeff-0836677e2816" providerId="ADAL" clId="{1F5C44B8-5019-FB41-85CB-BE094DC044FD}" dt="2022-07-20T04:10:17.762" v="5468" actId="26606"/>
          <ac:spMkLst>
            <pc:docMk/>
            <pc:sldMk cId="1288505081" sldId="258"/>
            <ac:spMk id="2" creationId="{BA3EE9B6-A537-53B7-D645-08CCC2B4D8A9}"/>
          </ac:spMkLst>
        </pc:spChg>
        <pc:spChg chg="mod">
          <ac:chgData name="King,David" userId="60b1029c-6553-4a57-aeff-0836677e2816" providerId="ADAL" clId="{1F5C44B8-5019-FB41-85CB-BE094DC044FD}" dt="2022-07-20T04:10:34.110" v="5469" actId="255"/>
          <ac:spMkLst>
            <pc:docMk/>
            <pc:sldMk cId="1288505081" sldId="258"/>
            <ac:spMk id="3" creationId="{B7D25D20-B571-1EDE-8D58-05E0F601A4CF}"/>
          </ac:spMkLst>
        </pc:spChg>
        <pc:spChg chg="add">
          <ac:chgData name="King,David" userId="60b1029c-6553-4a57-aeff-0836677e2816" providerId="ADAL" clId="{1F5C44B8-5019-FB41-85CB-BE094DC044FD}" dt="2022-07-20T04:10:17.762" v="5468" actId="26606"/>
          <ac:spMkLst>
            <pc:docMk/>
            <pc:sldMk cId="1288505081" sldId="258"/>
            <ac:spMk id="8" creationId="{7CB4857B-ED7C-444D-9F04-2F885114A1C2}"/>
          </ac:spMkLst>
        </pc:spChg>
        <pc:spChg chg="add">
          <ac:chgData name="King,David" userId="60b1029c-6553-4a57-aeff-0836677e2816" providerId="ADAL" clId="{1F5C44B8-5019-FB41-85CB-BE094DC044FD}" dt="2022-07-20T04:10:17.762" v="5468" actId="26606"/>
          <ac:spMkLst>
            <pc:docMk/>
            <pc:sldMk cId="1288505081" sldId="258"/>
            <ac:spMk id="10" creationId="{D18046FB-44EA-4FD8-A585-EA09A319B2D0}"/>
          </ac:spMkLst>
        </pc:spChg>
        <pc:spChg chg="add">
          <ac:chgData name="King,David" userId="60b1029c-6553-4a57-aeff-0836677e2816" providerId="ADAL" clId="{1F5C44B8-5019-FB41-85CB-BE094DC044FD}" dt="2022-07-20T04:10:17.762" v="5468" actId="26606"/>
          <ac:spMkLst>
            <pc:docMk/>
            <pc:sldMk cId="1288505081" sldId="258"/>
            <ac:spMk id="12" creationId="{479F5F2B-8B58-4140-AE6A-51F6C67B18D9}"/>
          </ac:spMkLst>
        </pc:spChg>
      </pc:sldChg>
      <pc:sldChg chg="del">
        <pc:chgData name="King,David" userId="60b1029c-6553-4a57-aeff-0836677e2816" providerId="ADAL" clId="{1F5C44B8-5019-FB41-85CB-BE094DC044FD}" dt="2022-07-20T03:33:56.977" v="4863" actId="2696"/>
        <pc:sldMkLst>
          <pc:docMk/>
          <pc:sldMk cId="1068368053" sldId="259"/>
        </pc:sldMkLst>
      </pc:sldChg>
      <pc:sldChg chg="del">
        <pc:chgData name="King,David" userId="60b1029c-6553-4a57-aeff-0836677e2816" providerId="ADAL" clId="{1F5C44B8-5019-FB41-85CB-BE094DC044FD}" dt="2022-07-20T03:34:02.326" v="4864" actId="2696"/>
        <pc:sldMkLst>
          <pc:docMk/>
          <pc:sldMk cId="3824192770" sldId="260"/>
        </pc:sldMkLst>
      </pc:sldChg>
      <pc:sldChg chg="del">
        <pc:chgData name="King,David" userId="60b1029c-6553-4a57-aeff-0836677e2816" providerId="ADAL" clId="{1F5C44B8-5019-FB41-85CB-BE094DC044FD}" dt="2022-07-20T03:34:07.235" v="4865" actId="2696"/>
        <pc:sldMkLst>
          <pc:docMk/>
          <pc:sldMk cId="3013468619" sldId="261"/>
        </pc:sldMkLst>
      </pc:sldChg>
      <pc:sldChg chg="addSp delSp modSp new mod ord modAnim">
        <pc:chgData name="King,David" userId="60b1029c-6553-4a57-aeff-0836677e2816" providerId="ADAL" clId="{1F5C44B8-5019-FB41-85CB-BE094DC044FD}" dt="2022-07-19T16:19:51.982" v="3288" actId="20578"/>
        <pc:sldMkLst>
          <pc:docMk/>
          <pc:sldMk cId="2825969929" sldId="262"/>
        </pc:sldMkLst>
        <pc:spChg chg="mod">
          <ac:chgData name="King,David" userId="60b1029c-6553-4a57-aeff-0836677e2816" providerId="ADAL" clId="{1F5C44B8-5019-FB41-85CB-BE094DC044FD}" dt="2022-07-01T20:49:58.348" v="1452" actId="122"/>
          <ac:spMkLst>
            <pc:docMk/>
            <pc:sldMk cId="2825969929" sldId="262"/>
            <ac:spMk id="2" creationId="{6BC1589F-1E41-9403-B8F1-442985789E86}"/>
          </ac:spMkLst>
        </pc:spChg>
        <pc:spChg chg="del">
          <ac:chgData name="King,David" userId="60b1029c-6553-4a57-aeff-0836677e2816" providerId="ADAL" clId="{1F5C44B8-5019-FB41-85CB-BE094DC044FD}" dt="2022-06-28T18:22:04.584" v="1" actId="478"/>
          <ac:spMkLst>
            <pc:docMk/>
            <pc:sldMk cId="2825969929" sldId="262"/>
            <ac:spMk id="3" creationId="{799C04F4-4C72-6696-6525-C17D17897EBF}"/>
          </ac:spMkLst>
        </pc:spChg>
        <pc:spChg chg="add mod">
          <ac:chgData name="King,David" userId="60b1029c-6553-4a57-aeff-0836677e2816" providerId="ADAL" clId="{1F5C44B8-5019-FB41-85CB-BE094DC044FD}" dt="2022-06-29T23:41:53.061" v="1039" actId="14100"/>
          <ac:spMkLst>
            <pc:docMk/>
            <pc:sldMk cId="2825969929" sldId="262"/>
            <ac:spMk id="4" creationId="{23667883-CFB4-BB7C-E322-706216E9BCC1}"/>
          </ac:spMkLst>
        </pc:spChg>
        <pc:spChg chg="add mod topLvl">
          <ac:chgData name="King,David" userId="60b1029c-6553-4a57-aeff-0836677e2816" providerId="ADAL" clId="{1F5C44B8-5019-FB41-85CB-BE094DC044FD}" dt="2022-06-29T23:42:10.352" v="1043" actId="165"/>
          <ac:spMkLst>
            <pc:docMk/>
            <pc:sldMk cId="2825969929" sldId="262"/>
            <ac:spMk id="5" creationId="{25899DDE-C960-162E-D5AA-D13EC9DE744D}"/>
          </ac:spMkLst>
        </pc:spChg>
        <pc:spChg chg="add del mod">
          <ac:chgData name="King,David" userId="60b1029c-6553-4a57-aeff-0836677e2816" providerId="ADAL" clId="{1F5C44B8-5019-FB41-85CB-BE094DC044FD}" dt="2022-06-28T18:26:47.938" v="86"/>
          <ac:spMkLst>
            <pc:docMk/>
            <pc:sldMk cId="2825969929" sldId="262"/>
            <ac:spMk id="6" creationId="{5B1A71A1-B20D-E8CA-952F-D113E0553367}"/>
          </ac:spMkLst>
        </pc:spChg>
        <pc:spChg chg="add mod topLvl">
          <ac:chgData name="King,David" userId="60b1029c-6553-4a57-aeff-0836677e2816" providerId="ADAL" clId="{1F5C44B8-5019-FB41-85CB-BE094DC044FD}" dt="2022-07-01T20:49:28.008" v="1444" actId="165"/>
          <ac:spMkLst>
            <pc:docMk/>
            <pc:sldMk cId="2825969929" sldId="262"/>
            <ac:spMk id="7" creationId="{D4190689-7125-284B-34BA-613F02C5148A}"/>
          </ac:spMkLst>
        </pc:spChg>
        <pc:spChg chg="add mod">
          <ac:chgData name="King,David" userId="60b1029c-6553-4a57-aeff-0836677e2816" providerId="ADAL" clId="{1F5C44B8-5019-FB41-85CB-BE094DC044FD}" dt="2022-07-01T20:42:22.170" v="1404" actId="1076"/>
          <ac:spMkLst>
            <pc:docMk/>
            <pc:sldMk cId="2825969929" sldId="262"/>
            <ac:spMk id="8" creationId="{1B520B6B-D7BE-102D-DBDE-3B81A7D58C16}"/>
          </ac:spMkLst>
        </pc:spChg>
        <pc:spChg chg="add mod">
          <ac:chgData name="King,David" userId="60b1029c-6553-4a57-aeff-0836677e2816" providerId="ADAL" clId="{1F5C44B8-5019-FB41-85CB-BE094DC044FD}" dt="2022-07-01T20:50:33.506" v="1454" actId="207"/>
          <ac:spMkLst>
            <pc:docMk/>
            <pc:sldMk cId="2825969929" sldId="262"/>
            <ac:spMk id="9" creationId="{B5FA8314-8866-4281-18A8-B62B219BFB60}"/>
          </ac:spMkLst>
        </pc:spChg>
        <pc:spChg chg="add del mod">
          <ac:chgData name="King,David" userId="60b1029c-6553-4a57-aeff-0836677e2816" providerId="ADAL" clId="{1F5C44B8-5019-FB41-85CB-BE094DC044FD}" dt="2022-06-28T18:29:55.524" v="119" actId="478"/>
          <ac:spMkLst>
            <pc:docMk/>
            <pc:sldMk cId="2825969929" sldId="262"/>
            <ac:spMk id="10" creationId="{A7205445-5BFC-8CDD-208F-BFBF2CB5B827}"/>
          </ac:spMkLst>
        </pc:spChg>
        <pc:spChg chg="add mod topLvl">
          <ac:chgData name="King,David" userId="60b1029c-6553-4a57-aeff-0836677e2816" providerId="ADAL" clId="{1F5C44B8-5019-FB41-85CB-BE094DC044FD}" dt="2022-07-01T20:49:28.008" v="1444" actId="165"/>
          <ac:spMkLst>
            <pc:docMk/>
            <pc:sldMk cId="2825969929" sldId="262"/>
            <ac:spMk id="11" creationId="{4B824D4A-EEA4-5517-FB54-AEF20BA21101}"/>
          </ac:spMkLst>
        </pc:spChg>
        <pc:spChg chg="add mod topLvl">
          <ac:chgData name="King,David" userId="60b1029c-6553-4a57-aeff-0836677e2816" providerId="ADAL" clId="{1F5C44B8-5019-FB41-85CB-BE094DC044FD}" dt="2022-07-01T20:49:28.008" v="1444" actId="165"/>
          <ac:spMkLst>
            <pc:docMk/>
            <pc:sldMk cId="2825969929" sldId="262"/>
            <ac:spMk id="12" creationId="{04C44582-DCFB-3AC7-C215-37D55B48A620}"/>
          </ac:spMkLst>
        </pc:spChg>
        <pc:spChg chg="add mod topLvl">
          <ac:chgData name="King,David" userId="60b1029c-6553-4a57-aeff-0836677e2816" providerId="ADAL" clId="{1F5C44B8-5019-FB41-85CB-BE094DC044FD}" dt="2022-07-01T20:50:43.040" v="1457" actId="207"/>
          <ac:spMkLst>
            <pc:docMk/>
            <pc:sldMk cId="2825969929" sldId="262"/>
            <ac:spMk id="13" creationId="{A3CA0379-7AC7-9480-E9FD-D475487CC067}"/>
          </ac:spMkLst>
        </pc:spChg>
        <pc:spChg chg="add del mod">
          <ac:chgData name="King,David" userId="60b1029c-6553-4a57-aeff-0836677e2816" providerId="ADAL" clId="{1F5C44B8-5019-FB41-85CB-BE094DC044FD}" dt="2022-06-28T18:46:21.286" v="464"/>
          <ac:spMkLst>
            <pc:docMk/>
            <pc:sldMk cId="2825969929" sldId="262"/>
            <ac:spMk id="14" creationId="{3FBD4B4E-C365-D35D-233A-2B1657D89BA2}"/>
          </ac:spMkLst>
        </pc:spChg>
        <pc:spChg chg="add mod topLvl">
          <ac:chgData name="King,David" userId="60b1029c-6553-4a57-aeff-0836677e2816" providerId="ADAL" clId="{1F5C44B8-5019-FB41-85CB-BE094DC044FD}" dt="2022-07-01T20:50:37.281" v="1455" actId="207"/>
          <ac:spMkLst>
            <pc:docMk/>
            <pc:sldMk cId="2825969929" sldId="262"/>
            <ac:spMk id="15" creationId="{305455B9-7C2B-02EA-ADDC-5EA3474F3E78}"/>
          </ac:spMkLst>
        </pc:spChg>
        <pc:spChg chg="add mod topLvl">
          <ac:chgData name="King,David" userId="60b1029c-6553-4a57-aeff-0836677e2816" providerId="ADAL" clId="{1F5C44B8-5019-FB41-85CB-BE094DC044FD}" dt="2022-06-29T23:42:59.361" v="1093" actId="20577"/>
          <ac:spMkLst>
            <pc:docMk/>
            <pc:sldMk cId="2825969929" sldId="262"/>
            <ac:spMk id="16" creationId="{09AB83B7-3DB8-93D9-C12E-748AAD296803}"/>
          </ac:spMkLst>
        </pc:spChg>
        <pc:spChg chg="add del mod">
          <ac:chgData name="King,David" userId="60b1029c-6553-4a57-aeff-0836677e2816" providerId="ADAL" clId="{1F5C44B8-5019-FB41-85CB-BE094DC044FD}" dt="2022-06-29T23:42:04.887" v="1042" actId="478"/>
          <ac:spMkLst>
            <pc:docMk/>
            <pc:sldMk cId="2825969929" sldId="262"/>
            <ac:spMk id="17" creationId="{A7BA7FC0-ABEC-5381-96CE-80232EBCEC7E}"/>
          </ac:spMkLst>
        </pc:spChg>
        <pc:spChg chg="add mod">
          <ac:chgData name="King,David" userId="60b1029c-6553-4a57-aeff-0836677e2816" providerId="ADAL" clId="{1F5C44B8-5019-FB41-85CB-BE094DC044FD}" dt="2022-07-01T20:41:48.906" v="1387" actId="120"/>
          <ac:spMkLst>
            <pc:docMk/>
            <pc:sldMk cId="2825969929" sldId="262"/>
            <ac:spMk id="18" creationId="{78BFB095-7E78-3081-E63C-50CF5B7CF24E}"/>
          </ac:spMkLst>
        </pc:spChg>
        <pc:spChg chg="add mod">
          <ac:chgData name="King,David" userId="60b1029c-6553-4a57-aeff-0836677e2816" providerId="ADAL" clId="{1F5C44B8-5019-FB41-85CB-BE094DC044FD}" dt="2022-07-01T20:50:40.430" v="1456" actId="207"/>
          <ac:spMkLst>
            <pc:docMk/>
            <pc:sldMk cId="2825969929" sldId="262"/>
            <ac:spMk id="19" creationId="{2F85332D-88E7-390C-0D69-089DDC9EE2BF}"/>
          </ac:spMkLst>
        </pc:spChg>
        <pc:grpChg chg="add del mod">
          <ac:chgData name="King,David" userId="60b1029c-6553-4a57-aeff-0836677e2816" providerId="ADAL" clId="{1F5C44B8-5019-FB41-85CB-BE094DC044FD}" dt="2022-07-01T20:49:28.008" v="1444" actId="165"/>
          <ac:grpSpMkLst>
            <pc:docMk/>
            <pc:sldMk cId="2825969929" sldId="262"/>
            <ac:grpSpMk id="3" creationId="{3532BB2F-D3C4-DDA9-35C8-FB5B047A07DF}"/>
          </ac:grpSpMkLst>
        </pc:grpChg>
        <pc:grpChg chg="add del mod">
          <ac:chgData name="King,David" userId="60b1029c-6553-4a57-aeff-0836677e2816" providerId="ADAL" clId="{1F5C44B8-5019-FB41-85CB-BE094DC044FD}" dt="2022-06-29T23:42:10.352" v="1043" actId="165"/>
          <ac:grpSpMkLst>
            <pc:docMk/>
            <pc:sldMk cId="2825969929" sldId="262"/>
            <ac:grpSpMk id="6" creationId="{7B72C2DC-C555-B1A7-B7DC-4A6726414091}"/>
          </ac:grpSpMkLst>
        </pc:grpChg>
        <pc:grpChg chg="add mod">
          <ac:chgData name="King,David" userId="60b1029c-6553-4a57-aeff-0836677e2816" providerId="ADAL" clId="{1F5C44B8-5019-FB41-85CB-BE094DC044FD}" dt="2022-07-01T20:42:37.917" v="1406" actId="1076"/>
          <ac:grpSpMkLst>
            <pc:docMk/>
            <pc:sldMk cId="2825969929" sldId="262"/>
            <ac:grpSpMk id="10" creationId="{50BFBFAD-2B25-2340-1DBB-84E653AA83A7}"/>
          </ac:grpSpMkLst>
        </pc:grpChg>
      </pc:sldChg>
      <pc:sldChg chg="modSp new del mod modShow">
        <pc:chgData name="King,David" userId="60b1029c-6553-4a57-aeff-0836677e2816" providerId="ADAL" clId="{1F5C44B8-5019-FB41-85CB-BE094DC044FD}" dt="2022-07-20T02:23:51.036" v="3698" actId="2696"/>
        <pc:sldMkLst>
          <pc:docMk/>
          <pc:sldMk cId="243764741" sldId="263"/>
        </pc:sldMkLst>
        <pc:spChg chg="mod">
          <ac:chgData name="King,David" userId="60b1029c-6553-4a57-aeff-0836677e2816" providerId="ADAL" clId="{1F5C44B8-5019-FB41-85CB-BE094DC044FD}" dt="2022-07-18T21:33:32.842" v="1536" actId="20577"/>
          <ac:spMkLst>
            <pc:docMk/>
            <pc:sldMk cId="243764741" sldId="263"/>
            <ac:spMk id="2" creationId="{0367830B-9EB6-7245-E5BB-ACFC6358E7C3}"/>
          </ac:spMkLst>
        </pc:spChg>
        <pc:spChg chg="mod">
          <ac:chgData name="King,David" userId="60b1029c-6553-4a57-aeff-0836677e2816" providerId="ADAL" clId="{1F5C44B8-5019-FB41-85CB-BE094DC044FD}" dt="2022-07-18T21:35:51.018" v="1784" actId="20577"/>
          <ac:spMkLst>
            <pc:docMk/>
            <pc:sldMk cId="243764741" sldId="263"/>
            <ac:spMk id="3" creationId="{4E7F1C4F-E58F-D203-5AA1-091A3EBE0E9D}"/>
          </ac:spMkLst>
        </pc:spChg>
      </pc:sldChg>
      <pc:sldChg chg="addSp delSp modSp new mod setBg">
        <pc:chgData name="King,David" userId="60b1029c-6553-4a57-aeff-0836677e2816" providerId="ADAL" clId="{1F5C44B8-5019-FB41-85CB-BE094DC044FD}" dt="2022-07-20T02:24:39.519" v="3747" actId="20577"/>
        <pc:sldMkLst>
          <pc:docMk/>
          <pc:sldMk cId="132137725" sldId="264"/>
        </pc:sldMkLst>
        <pc:spChg chg="mod">
          <ac:chgData name="King,David" userId="60b1029c-6553-4a57-aeff-0836677e2816" providerId="ADAL" clId="{1F5C44B8-5019-FB41-85CB-BE094DC044FD}" dt="2022-07-20T02:24:39.519" v="3747" actId="20577"/>
          <ac:spMkLst>
            <pc:docMk/>
            <pc:sldMk cId="132137725" sldId="264"/>
            <ac:spMk id="2" creationId="{185EBD8A-3401-4BBD-E091-7BDA0399B61B}"/>
          </ac:spMkLst>
        </pc:spChg>
        <pc:spChg chg="add mod">
          <ac:chgData name="King,David" userId="60b1029c-6553-4a57-aeff-0836677e2816" providerId="ADAL" clId="{1F5C44B8-5019-FB41-85CB-BE094DC044FD}" dt="2022-07-19T17:56:37.173" v="3654" actId="2711"/>
          <ac:spMkLst>
            <pc:docMk/>
            <pc:sldMk cId="132137725" sldId="264"/>
            <ac:spMk id="3" creationId="{01386D57-49FD-0252-C070-C9E938349BCA}"/>
          </ac:spMkLst>
        </pc:spChg>
        <pc:spChg chg="del">
          <ac:chgData name="King,David" userId="60b1029c-6553-4a57-aeff-0836677e2816" providerId="ADAL" clId="{1F5C44B8-5019-FB41-85CB-BE094DC044FD}" dt="2022-07-18T21:42:05.756" v="1823" actId="26606"/>
          <ac:spMkLst>
            <pc:docMk/>
            <pc:sldMk cId="132137725" sldId="264"/>
            <ac:spMk id="3" creationId="{CB1977E9-255A-0166-8DDB-653704468B24}"/>
          </ac:spMkLst>
        </pc:spChg>
        <pc:spChg chg="add">
          <ac:chgData name="King,David" userId="60b1029c-6553-4a57-aeff-0836677e2816" providerId="ADAL" clId="{1F5C44B8-5019-FB41-85CB-BE094DC044FD}" dt="2022-07-18T21:42:05.756" v="1823" actId="26606"/>
          <ac:spMkLst>
            <pc:docMk/>
            <pc:sldMk cId="132137725" sldId="264"/>
            <ac:spMk id="1031" creationId="{D4771268-CB57-404A-9271-370EB28F6090}"/>
          </ac:spMkLst>
        </pc:spChg>
        <pc:picChg chg="add mod">
          <ac:chgData name="King,David" userId="60b1029c-6553-4a57-aeff-0836677e2816" providerId="ADAL" clId="{1F5C44B8-5019-FB41-85CB-BE094DC044FD}" dt="2022-07-18T21:42:05.756" v="1823" actId="26606"/>
          <ac:picMkLst>
            <pc:docMk/>
            <pc:sldMk cId="132137725" sldId="264"/>
            <ac:picMk id="1026" creationId="{B5BBD2FB-8280-D396-A0DC-47579B964896}"/>
          </ac:picMkLst>
        </pc:picChg>
      </pc:sldChg>
      <pc:sldChg chg="addSp modSp new mod">
        <pc:chgData name="King,David" userId="60b1029c-6553-4a57-aeff-0836677e2816" providerId="ADAL" clId="{1F5C44B8-5019-FB41-85CB-BE094DC044FD}" dt="2022-07-19T17:10:36.879" v="3612" actId="20577"/>
        <pc:sldMkLst>
          <pc:docMk/>
          <pc:sldMk cId="794613202" sldId="265"/>
        </pc:sldMkLst>
        <pc:spChg chg="mod">
          <ac:chgData name="King,David" userId="60b1029c-6553-4a57-aeff-0836677e2816" providerId="ADAL" clId="{1F5C44B8-5019-FB41-85CB-BE094DC044FD}" dt="2022-07-18T21:59:36.061" v="2378" actId="14100"/>
          <ac:spMkLst>
            <pc:docMk/>
            <pc:sldMk cId="794613202" sldId="265"/>
            <ac:spMk id="2" creationId="{414F9A4B-4C74-87CF-1627-3F5A670AD465}"/>
          </ac:spMkLst>
        </pc:spChg>
        <pc:spChg chg="mod">
          <ac:chgData name="King,David" userId="60b1029c-6553-4a57-aeff-0836677e2816" providerId="ADAL" clId="{1F5C44B8-5019-FB41-85CB-BE094DC044FD}" dt="2022-07-19T17:10:36.879" v="3612" actId="20577"/>
          <ac:spMkLst>
            <pc:docMk/>
            <pc:sldMk cId="794613202" sldId="265"/>
            <ac:spMk id="3" creationId="{978CBCBE-6F1C-76B0-7689-228C1F2B21F9}"/>
          </ac:spMkLst>
        </pc:spChg>
        <pc:picChg chg="add mod">
          <ac:chgData name="King,David" userId="60b1029c-6553-4a57-aeff-0836677e2816" providerId="ADAL" clId="{1F5C44B8-5019-FB41-85CB-BE094DC044FD}" dt="2022-07-18T21:59:50.591" v="2379" actId="14100"/>
          <ac:picMkLst>
            <pc:docMk/>
            <pc:sldMk cId="794613202" sldId="265"/>
            <ac:picMk id="4" creationId="{35A8E721-A6F6-7F1B-53AE-9FAFD6EE6541}"/>
          </ac:picMkLst>
        </pc:picChg>
      </pc:sldChg>
      <pc:sldChg chg="addSp delSp modSp add mod modAnim">
        <pc:chgData name="King,David" userId="60b1029c-6553-4a57-aeff-0836677e2816" providerId="ADAL" clId="{1F5C44B8-5019-FB41-85CB-BE094DC044FD}" dt="2022-07-18T22:17:28.033" v="2510"/>
        <pc:sldMkLst>
          <pc:docMk/>
          <pc:sldMk cId="4161081140" sldId="266"/>
        </pc:sldMkLst>
        <pc:spChg chg="mod">
          <ac:chgData name="King,David" userId="60b1029c-6553-4a57-aeff-0836677e2816" providerId="ADAL" clId="{1F5C44B8-5019-FB41-85CB-BE094DC044FD}" dt="2022-07-18T22:00:25.482" v="2412" actId="14100"/>
          <ac:spMkLst>
            <pc:docMk/>
            <pc:sldMk cId="4161081140" sldId="266"/>
            <ac:spMk id="2" creationId="{414F9A4B-4C74-87CF-1627-3F5A670AD465}"/>
          </ac:spMkLst>
        </pc:spChg>
        <pc:spChg chg="del mod">
          <ac:chgData name="King,David" userId="60b1029c-6553-4a57-aeff-0836677e2816" providerId="ADAL" clId="{1F5C44B8-5019-FB41-85CB-BE094DC044FD}" dt="2022-07-18T22:06:58.236" v="2497" actId="478"/>
          <ac:spMkLst>
            <pc:docMk/>
            <pc:sldMk cId="4161081140" sldId="266"/>
            <ac:spMk id="3" creationId="{978CBCBE-6F1C-76B0-7689-228C1F2B21F9}"/>
          </ac:spMkLst>
        </pc:spChg>
        <pc:spChg chg="add mod">
          <ac:chgData name="King,David" userId="60b1029c-6553-4a57-aeff-0836677e2816" providerId="ADAL" clId="{1F5C44B8-5019-FB41-85CB-BE094DC044FD}" dt="2022-07-18T22:06:58.236" v="2497" actId="478"/>
          <ac:spMkLst>
            <pc:docMk/>
            <pc:sldMk cId="4161081140" sldId="266"/>
            <ac:spMk id="6" creationId="{93B6E47C-5889-F7C0-C287-A4787534CDD3}"/>
          </ac:spMkLst>
        </pc:spChg>
        <pc:picChg chg="del">
          <ac:chgData name="King,David" userId="60b1029c-6553-4a57-aeff-0836677e2816" providerId="ADAL" clId="{1F5C44B8-5019-FB41-85CB-BE094DC044FD}" dt="2022-07-18T22:00:21.315" v="2411" actId="478"/>
          <ac:picMkLst>
            <pc:docMk/>
            <pc:sldMk cId="4161081140" sldId="266"/>
            <ac:picMk id="4" creationId="{35A8E721-A6F6-7F1B-53AE-9FAFD6EE6541}"/>
          </ac:picMkLst>
        </pc:picChg>
        <pc:picChg chg="add mod">
          <ac:chgData name="King,David" userId="60b1029c-6553-4a57-aeff-0836677e2816" providerId="ADAL" clId="{1F5C44B8-5019-FB41-85CB-BE094DC044FD}" dt="2022-07-18T22:07:13.375" v="2502" actId="1076"/>
          <ac:picMkLst>
            <pc:docMk/>
            <pc:sldMk cId="4161081140" sldId="266"/>
            <ac:picMk id="7" creationId="{D9A125F9-721E-87C0-277B-DDA0FF1502A9}"/>
          </ac:picMkLst>
        </pc:picChg>
        <pc:picChg chg="add mod modCrop">
          <ac:chgData name="King,David" userId="60b1029c-6553-4a57-aeff-0836677e2816" providerId="ADAL" clId="{1F5C44B8-5019-FB41-85CB-BE094DC044FD}" dt="2022-07-18T22:15:45.217" v="2509" actId="1076"/>
          <ac:picMkLst>
            <pc:docMk/>
            <pc:sldMk cId="4161081140" sldId="266"/>
            <ac:picMk id="8" creationId="{67CC106D-6230-70D8-2DDF-CE57111CDF4B}"/>
          </ac:picMkLst>
        </pc:picChg>
      </pc:sldChg>
      <pc:sldChg chg="addSp delSp modSp add mod delAnim">
        <pc:chgData name="King,David" userId="60b1029c-6553-4a57-aeff-0836677e2816" providerId="ADAL" clId="{1F5C44B8-5019-FB41-85CB-BE094DC044FD}" dt="2022-07-18T22:25:06.263" v="2526" actId="1076"/>
        <pc:sldMkLst>
          <pc:docMk/>
          <pc:sldMk cId="2300701206" sldId="267"/>
        </pc:sldMkLst>
        <pc:spChg chg="mod">
          <ac:chgData name="King,David" userId="60b1029c-6553-4a57-aeff-0836677e2816" providerId="ADAL" clId="{1F5C44B8-5019-FB41-85CB-BE094DC044FD}" dt="2022-07-18T22:24:52.734" v="2521" actId="20577"/>
          <ac:spMkLst>
            <pc:docMk/>
            <pc:sldMk cId="2300701206" sldId="267"/>
            <ac:spMk id="2" creationId="{414F9A4B-4C74-87CF-1627-3F5A670AD465}"/>
          </ac:spMkLst>
        </pc:spChg>
        <pc:picChg chg="add mod">
          <ac:chgData name="King,David" userId="60b1029c-6553-4a57-aeff-0836677e2816" providerId="ADAL" clId="{1F5C44B8-5019-FB41-85CB-BE094DC044FD}" dt="2022-07-18T22:25:06.263" v="2526" actId="1076"/>
          <ac:picMkLst>
            <pc:docMk/>
            <pc:sldMk cId="2300701206" sldId="267"/>
            <ac:picMk id="3" creationId="{D15ADC45-9DC0-9541-4380-44D29148F0E3}"/>
          </ac:picMkLst>
        </pc:picChg>
        <pc:picChg chg="del">
          <ac:chgData name="King,David" userId="60b1029c-6553-4a57-aeff-0836677e2816" providerId="ADAL" clId="{1F5C44B8-5019-FB41-85CB-BE094DC044FD}" dt="2022-07-18T22:24:56.426" v="2523" actId="478"/>
          <ac:picMkLst>
            <pc:docMk/>
            <pc:sldMk cId="2300701206" sldId="267"/>
            <ac:picMk id="7" creationId="{D9A125F9-721E-87C0-277B-DDA0FF1502A9}"/>
          </ac:picMkLst>
        </pc:picChg>
        <pc:picChg chg="del">
          <ac:chgData name="King,David" userId="60b1029c-6553-4a57-aeff-0836677e2816" providerId="ADAL" clId="{1F5C44B8-5019-FB41-85CB-BE094DC044FD}" dt="2022-07-18T22:24:54.324" v="2522" actId="478"/>
          <ac:picMkLst>
            <pc:docMk/>
            <pc:sldMk cId="2300701206" sldId="267"/>
            <ac:picMk id="8" creationId="{67CC106D-6230-70D8-2DDF-CE57111CDF4B}"/>
          </ac:picMkLst>
        </pc:picChg>
      </pc:sldChg>
      <pc:sldChg chg="addSp delSp modSp add mod">
        <pc:chgData name="King,David" userId="60b1029c-6553-4a57-aeff-0836677e2816" providerId="ADAL" clId="{1F5C44B8-5019-FB41-85CB-BE094DC044FD}" dt="2022-07-18T22:40:59.319" v="2537" actId="1076"/>
        <pc:sldMkLst>
          <pc:docMk/>
          <pc:sldMk cId="2004911701" sldId="268"/>
        </pc:sldMkLst>
        <pc:picChg chg="del">
          <ac:chgData name="King,David" userId="60b1029c-6553-4a57-aeff-0836677e2816" providerId="ADAL" clId="{1F5C44B8-5019-FB41-85CB-BE094DC044FD}" dt="2022-07-18T22:38:43.682" v="2528" actId="478"/>
          <ac:picMkLst>
            <pc:docMk/>
            <pc:sldMk cId="2004911701" sldId="268"/>
            <ac:picMk id="3" creationId="{D15ADC45-9DC0-9541-4380-44D29148F0E3}"/>
          </ac:picMkLst>
        </pc:picChg>
        <pc:picChg chg="add mod">
          <ac:chgData name="King,David" userId="60b1029c-6553-4a57-aeff-0836677e2816" providerId="ADAL" clId="{1F5C44B8-5019-FB41-85CB-BE094DC044FD}" dt="2022-07-18T22:38:54.686" v="2531" actId="1076"/>
          <ac:picMkLst>
            <pc:docMk/>
            <pc:sldMk cId="2004911701" sldId="268"/>
            <ac:picMk id="4" creationId="{D45CB80C-EA08-9890-0B5E-D9C3F7BDB471}"/>
          </ac:picMkLst>
        </pc:picChg>
        <pc:picChg chg="add mod">
          <ac:chgData name="King,David" userId="60b1029c-6553-4a57-aeff-0836677e2816" providerId="ADAL" clId="{1F5C44B8-5019-FB41-85CB-BE094DC044FD}" dt="2022-07-18T22:40:59.319" v="2537" actId="1076"/>
          <ac:picMkLst>
            <pc:docMk/>
            <pc:sldMk cId="2004911701" sldId="268"/>
            <ac:picMk id="5" creationId="{F8609A6D-0CB4-38B5-C26E-38F2691C950F}"/>
          </ac:picMkLst>
        </pc:picChg>
      </pc:sldChg>
      <pc:sldChg chg="addSp delSp modSp new mod">
        <pc:chgData name="King,David" userId="60b1029c-6553-4a57-aeff-0836677e2816" providerId="ADAL" clId="{1F5C44B8-5019-FB41-85CB-BE094DC044FD}" dt="2022-07-19T16:10:46.887" v="2799" actId="20577"/>
        <pc:sldMkLst>
          <pc:docMk/>
          <pc:sldMk cId="183318937" sldId="269"/>
        </pc:sldMkLst>
        <pc:spChg chg="mod">
          <ac:chgData name="King,David" userId="60b1029c-6553-4a57-aeff-0836677e2816" providerId="ADAL" clId="{1F5C44B8-5019-FB41-85CB-BE094DC044FD}" dt="2022-07-18T22:54:42.065" v="2616" actId="20577"/>
          <ac:spMkLst>
            <pc:docMk/>
            <pc:sldMk cId="183318937" sldId="269"/>
            <ac:spMk id="2" creationId="{C8E91984-1374-ED20-8621-50A25ADDBAA1}"/>
          </ac:spMkLst>
        </pc:spChg>
        <pc:spChg chg="mod">
          <ac:chgData name="King,David" userId="60b1029c-6553-4a57-aeff-0836677e2816" providerId="ADAL" clId="{1F5C44B8-5019-FB41-85CB-BE094DC044FD}" dt="2022-07-19T16:10:46.887" v="2799" actId="20577"/>
          <ac:spMkLst>
            <pc:docMk/>
            <pc:sldMk cId="183318937" sldId="269"/>
            <ac:spMk id="3" creationId="{66181371-D399-CD1E-7D0A-02A22A6B247F}"/>
          </ac:spMkLst>
        </pc:spChg>
        <pc:picChg chg="add del mod">
          <ac:chgData name="King,David" userId="60b1029c-6553-4a57-aeff-0836677e2816" providerId="ADAL" clId="{1F5C44B8-5019-FB41-85CB-BE094DC044FD}" dt="2022-07-18T22:54:05.336" v="2542" actId="478"/>
          <ac:picMkLst>
            <pc:docMk/>
            <pc:sldMk cId="183318937" sldId="269"/>
            <ac:picMk id="4" creationId="{1F1CB287-DB2F-F33C-7170-30D1613AB24C}"/>
          </ac:picMkLst>
        </pc:picChg>
      </pc:sldChg>
      <pc:sldChg chg="modSp new del mod">
        <pc:chgData name="King,David" userId="60b1029c-6553-4a57-aeff-0836677e2816" providerId="ADAL" clId="{1F5C44B8-5019-FB41-85CB-BE094DC044FD}" dt="2022-07-19T16:15:44.307" v="3176" actId="2696"/>
        <pc:sldMkLst>
          <pc:docMk/>
          <pc:sldMk cId="3434391893" sldId="270"/>
        </pc:sldMkLst>
        <pc:spChg chg="mod">
          <ac:chgData name="King,David" userId="60b1029c-6553-4a57-aeff-0836677e2816" providerId="ADAL" clId="{1F5C44B8-5019-FB41-85CB-BE094DC044FD}" dt="2022-07-19T16:11:28.896" v="2811" actId="20577"/>
          <ac:spMkLst>
            <pc:docMk/>
            <pc:sldMk cId="3434391893" sldId="270"/>
            <ac:spMk id="2" creationId="{40C593D8-DB60-0EA6-E629-165CA9F39120}"/>
          </ac:spMkLst>
        </pc:spChg>
        <pc:spChg chg="mod">
          <ac:chgData name="King,David" userId="60b1029c-6553-4a57-aeff-0836677e2816" providerId="ADAL" clId="{1F5C44B8-5019-FB41-85CB-BE094DC044FD}" dt="2022-07-19T16:12:38.528" v="2958" actId="20577"/>
          <ac:spMkLst>
            <pc:docMk/>
            <pc:sldMk cId="3434391893" sldId="270"/>
            <ac:spMk id="3" creationId="{716FECC8-A0DB-01B7-E1B5-CF8494C3EDBF}"/>
          </ac:spMkLst>
        </pc:spChg>
      </pc:sldChg>
      <pc:sldChg chg="addSp modSp new mod">
        <pc:chgData name="King,David" userId="60b1029c-6553-4a57-aeff-0836677e2816" providerId="ADAL" clId="{1F5C44B8-5019-FB41-85CB-BE094DC044FD}" dt="2022-07-19T16:18:41.734" v="3250" actId="1076"/>
        <pc:sldMkLst>
          <pc:docMk/>
          <pc:sldMk cId="4276864546" sldId="271"/>
        </pc:sldMkLst>
        <pc:spChg chg="mod">
          <ac:chgData name="King,David" userId="60b1029c-6553-4a57-aeff-0836677e2816" providerId="ADAL" clId="{1F5C44B8-5019-FB41-85CB-BE094DC044FD}" dt="2022-07-19T16:17:41.402" v="3223" actId="20577"/>
          <ac:spMkLst>
            <pc:docMk/>
            <pc:sldMk cId="4276864546" sldId="271"/>
            <ac:spMk id="2" creationId="{AB9D6A90-9FDF-543F-24B0-83FAB29D3798}"/>
          </ac:spMkLst>
        </pc:spChg>
        <pc:spChg chg="mod">
          <ac:chgData name="King,David" userId="60b1029c-6553-4a57-aeff-0836677e2816" providerId="ADAL" clId="{1F5C44B8-5019-FB41-85CB-BE094DC044FD}" dt="2022-07-19T16:15:56.416" v="3177" actId="14100"/>
          <ac:spMkLst>
            <pc:docMk/>
            <pc:sldMk cId="4276864546" sldId="271"/>
            <ac:spMk id="3" creationId="{A8EEDA89-41E1-7C0C-1821-80260105C17C}"/>
          </ac:spMkLst>
        </pc:spChg>
        <pc:spChg chg="add mod">
          <ac:chgData name="King,David" userId="60b1029c-6553-4a57-aeff-0836677e2816" providerId="ADAL" clId="{1F5C44B8-5019-FB41-85CB-BE094DC044FD}" dt="2022-07-19T16:17:33.410" v="3219" actId="12788"/>
          <ac:spMkLst>
            <pc:docMk/>
            <pc:sldMk cId="4276864546" sldId="271"/>
            <ac:spMk id="4" creationId="{EF4E9A52-5B15-6568-18CD-75ADE8F60EB7}"/>
          </ac:spMkLst>
        </pc:spChg>
        <pc:spChg chg="add mod">
          <ac:chgData name="King,David" userId="60b1029c-6553-4a57-aeff-0836677e2816" providerId="ADAL" clId="{1F5C44B8-5019-FB41-85CB-BE094DC044FD}" dt="2022-07-19T16:18:41.734" v="3250" actId="1076"/>
          <ac:spMkLst>
            <pc:docMk/>
            <pc:sldMk cId="4276864546" sldId="271"/>
            <ac:spMk id="5" creationId="{314F0272-E0A2-608E-6D55-68AC1E57343E}"/>
          </ac:spMkLst>
        </pc:spChg>
        <pc:spChg chg="add mod">
          <ac:chgData name="King,David" userId="60b1029c-6553-4a57-aeff-0836677e2816" providerId="ADAL" clId="{1F5C44B8-5019-FB41-85CB-BE094DC044FD}" dt="2022-07-19T16:16:31.987" v="3211" actId="20577"/>
          <ac:spMkLst>
            <pc:docMk/>
            <pc:sldMk cId="4276864546" sldId="271"/>
            <ac:spMk id="6" creationId="{2EDBF62D-6EFA-9664-80EB-11538DE5ADF6}"/>
          </ac:spMkLst>
        </pc:spChg>
        <pc:spChg chg="add mod">
          <ac:chgData name="King,David" userId="60b1029c-6553-4a57-aeff-0836677e2816" providerId="ADAL" clId="{1F5C44B8-5019-FB41-85CB-BE094DC044FD}" dt="2022-07-19T16:18:36.768" v="3249" actId="1076"/>
          <ac:spMkLst>
            <pc:docMk/>
            <pc:sldMk cId="4276864546" sldId="271"/>
            <ac:spMk id="7" creationId="{D1AA2033-8853-0F83-33E7-73B9E5ECCD14}"/>
          </ac:spMkLst>
        </pc:spChg>
      </pc:sldChg>
      <pc:sldChg chg="modSp new mod">
        <pc:chgData name="King,David" userId="60b1029c-6553-4a57-aeff-0836677e2816" providerId="ADAL" clId="{1F5C44B8-5019-FB41-85CB-BE094DC044FD}" dt="2022-07-19T16:19:42.320" v="3287" actId="20577"/>
        <pc:sldMkLst>
          <pc:docMk/>
          <pc:sldMk cId="2178571175" sldId="272"/>
        </pc:sldMkLst>
        <pc:spChg chg="mod">
          <ac:chgData name="King,David" userId="60b1029c-6553-4a57-aeff-0836677e2816" providerId="ADAL" clId="{1F5C44B8-5019-FB41-85CB-BE094DC044FD}" dt="2022-07-19T16:19:42.320" v="3287" actId="20577"/>
          <ac:spMkLst>
            <pc:docMk/>
            <pc:sldMk cId="2178571175" sldId="272"/>
            <ac:spMk id="2" creationId="{E7D40D9B-004A-E0C1-D70C-76F517B28C69}"/>
          </ac:spMkLst>
        </pc:spChg>
      </pc:sldChg>
      <pc:sldChg chg="modSp new mod">
        <pc:chgData name="King,David" userId="60b1029c-6553-4a57-aeff-0836677e2816" providerId="ADAL" clId="{1F5C44B8-5019-FB41-85CB-BE094DC044FD}" dt="2022-07-19T18:30:37.163" v="3697" actId="20577"/>
        <pc:sldMkLst>
          <pc:docMk/>
          <pc:sldMk cId="4283455861" sldId="273"/>
        </pc:sldMkLst>
        <pc:spChg chg="mod">
          <ac:chgData name="King,David" userId="60b1029c-6553-4a57-aeff-0836677e2816" providerId="ADAL" clId="{1F5C44B8-5019-FB41-85CB-BE094DC044FD}" dt="2022-07-19T16:20:12.934" v="3328" actId="20577"/>
          <ac:spMkLst>
            <pc:docMk/>
            <pc:sldMk cId="4283455861" sldId="273"/>
            <ac:spMk id="2" creationId="{5E617AF0-3A34-2302-7E11-145AED6C801E}"/>
          </ac:spMkLst>
        </pc:spChg>
        <pc:spChg chg="mod">
          <ac:chgData name="King,David" userId="60b1029c-6553-4a57-aeff-0836677e2816" providerId="ADAL" clId="{1F5C44B8-5019-FB41-85CB-BE094DC044FD}" dt="2022-07-19T18:30:37.163" v="3697" actId="20577"/>
          <ac:spMkLst>
            <pc:docMk/>
            <pc:sldMk cId="4283455861" sldId="273"/>
            <ac:spMk id="3" creationId="{CD4FC944-F100-8DDD-8ED4-6EBF223F1EA1}"/>
          </ac:spMkLst>
        </pc:spChg>
      </pc:sldChg>
      <pc:sldChg chg="addSp delSp modSp new mod ord">
        <pc:chgData name="King,David" userId="60b1029c-6553-4a57-aeff-0836677e2816" providerId="ADAL" clId="{1F5C44B8-5019-FB41-85CB-BE094DC044FD}" dt="2022-07-20T03:40:05.886" v="4870" actId="732"/>
        <pc:sldMkLst>
          <pc:docMk/>
          <pc:sldMk cId="1897075524" sldId="274"/>
        </pc:sldMkLst>
        <pc:spChg chg="mod">
          <ac:chgData name="King,David" userId="60b1029c-6553-4a57-aeff-0836677e2816" providerId="ADAL" clId="{1F5C44B8-5019-FB41-85CB-BE094DC044FD}" dt="2022-07-20T02:59:08.023" v="4862" actId="20577"/>
          <ac:spMkLst>
            <pc:docMk/>
            <pc:sldMk cId="1897075524" sldId="274"/>
            <ac:spMk id="2" creationId="{BAD48995-0F45-A3E2-45DD-B32240DE404A}"/>
          </ac:spMkLst>
        </pc:spChg>
        <pc:spChg chg="del mod">
          <ac:chgData name="King,David" userId="60b1029c-6553-4a57-aeff-0836677e2816" providerId="ADAL" clId="{1F5C44B8-5019-FB41-85CB-BE094DC044FD}" dt="2022-07-20T02:55:38.382" v="4787" actId="478"/>
          <ac:spMkLst>
            <pc:docMk/>
            <pc:sldMk cId="1897075524" sldId="274"/>
            <ac:spMk id="3" creationId="{B7A1FBCC-DA31-590C-518E-40190CC0BA42}"/>
          </ac:spMkLst>
        </pc:spChg>
        <pc:spChg chg="add del mod">
          <ac:chgData name="King,David" userId="60b1029c-6553-4a57-aeff-0836677e2816" providerId="ADAL" clId="{1F5C44B8-5019-FB41-85CB-BE094DC044FD}" dt="2022-07-20T02:56:03.645" v="4844" actId="478"/>
          <ac:spMkLst>
            <pc:docMk/>
            <pc:sldMk cId="1897075524" sldId="274"/>
            <ac:spMk id="5" creationId="{A6ED0D1F-BC52-9543-BEAE-39FE9A74F5F0}"/>
          </ac:spMkLst>
        </pc:spChg>
        <pc:picChg chg="add mod">
          <ac:chgData name="King,David" userId="60b1029c-6553-4a57-aeff-0836677e2816" providerId="ADAL" clId="{1F5C44B8-5019-FB41-85CB-BE094DC044FD}" dt="2022-07-20T02:58:38.409" v="4851" actId="14861"/>
          <ac:picMkLst>
            <pc:docMk/>
            <pc:sldMk cId="1897075524" sldId="274"/>
            <ac:picMk id="6" creationId="{703882CC-AC47-6108-95FA-35AF2E3E59B7}"/>
          </ac:picMkLst>
        </pc:picChg>
        <pc:picChg chg="add mod modCrop">
          <ac:chgData name="King,David" userId="60b1029c-6553-4a57-aeff-0836677e2816" providerId="ADAL" clId="{1F5C44B8-5019-FB41-85CB-BE094DC044FD}" dt="2022-07-20T03:40:05.886" v="4870" actId="732"/>
          <ac:picMkLst>
            <pc:docMk/>
            <pc:sldMk cId="1897075524" sldId="274"/>
            <ac:picMk id="7" creationId="{2D20D181-8296-3B67-2EFA-A195D69DBDC3}"/>
          </ac:picMkLst>
        </pc:picChg>
        <pc:picChg chg="add del mod">
          <ac:chgData name="King,David" userId="60b1029c-6553-4a57-aeff-0836677e2816" providerId="ADAL" clId="{1F5C44B8-5019-FB41-85CB-BE094DC044FD}" dt="2022-07-20T03:39:57.521" v="4869" actId="478"/>
          <ac:picMkLst>
            <pc:docMk/>
            <pc:sldMk cId="1897075524" sldId="274"/>
            <ac:picMk id="8" creationId="{1A65C449-27A0-3CF0-1BF6-0FC11CE8D11B}"/>
          </ac:picMkLst>
        </pc:picChg>
      </pc:sldChg>
      <pc:sldChg chg="modSp add mod">
        <pc:chgData name="King,David" userId="60b1029c-6553-4a57-aeff-0836677e2816" providerId="ADAL" clId="{1F5C44B8-5019-FB41-85CB-BE094DC044FD}" dt="2022-07-19T17:10:51.236" v="3613" actId="20577"/>
        <pc:sldMkLst>
          <pc:docMk/>
          <pc:sldMk cId="2324990627" sldId="275"/>
        </pc:sldMkLst>
        <pc:spChg chg="mod">
          <ac:chgData name="King,David" userId="60b1029c-6553-4a57-aeff-0836677e2816" providerId="ADAL" clId="{1F5C44B8-5019-FB41-85CB-BE094DC044FD}" dt="2022-07-19T17:09:06.877" v="3611" actId="20577"/>
          <ac:spMkLst>
            <pc:docMk/>
            <pc:sldMk cId="2324990627" sldId="275"/>
            <ac:spMk id="2" creationId="{414F9A4B-4C74-87CF-1627-3F5A670AD465}"/>
          </ac:spMkLst>
        </pc:spChg>
        <pc:spChg chg="mod">
          <ac:chgData name="King,David" userId="60b1029c-6553-4a57-aeff-0836677e2816" providerId="ADAL" clId="{1F5C44B8-5019-FB41-85CB-BE094DC044FD}" dt="2022-07-19T17:10:51.236" v="3613" actId="20577"/>
          <ac:spMkLst>
            <pc:docMk/>
            <pc:sldMk cId="2324990627" sldId="275"/>
            <ac:spMk id="3" creationId="{978CBCBE-6F1C-76B0-7689-228C1F2B21F9}"/>
          </ac:spMkLst>
        </pc:spChg>
      </pc:sldChg>
      <pc:sldChg chg="delSp modSp mod modAnim">
        <pc:chgData name="King,David" userId="60b1029c-6553-4a57-aeff-0836677e2816" providerId="ADAL" clId="{1F5C44B8-5019-FB41-85CB-BE094DC044FD}" dt="2022-07-20T02:34:58.216" v="4351"/>
        <pc:sldMkLst>
          <pc:docMk/>
          <pc:sldMk cId="2668530928" sldId="277"/>
        </pc:sldMkLst>
        <pc:spChg chg="mod">
          <ac:chgData name="King,David" userId="60b1029c-6553-4a57-aeff-0836677e2816" providerId="ADAL" clId="{1F5C44B8-5019-FB41-85CB-BE094DC044FD}" dt="2022-07-20T02:27:07.509" v="3895" actId="14100"/>
          <ac:spMkLst>
            <pc:docMk/>
            <pc:sldMk cId="2668530928" sldId="277"/>
            <ac:spMk id="2" creationId="{5E617AF0-3A34-2302-7E11-145AED6C801E}"/>
          </ac:spMkLst>
        </pc:spChg>
        <pc:spChg chg="mod">
          <ac:chgData name="King,David" userId="60b1029c-6553-4a57-aeff-0836677e2816" providerId="ADAL" clId="{1F5C44B8-5019-FB41-85CB-BE094DC044FD}" dt="2022-07-20T02:34:52.818" v="4350" actId="20577"/>
          <ac:spMkLst>
            <pc:docMk/>
            <pc:sldMk cId="2668530928" sldId="277"/>
            <ac:spMk id="3" creationId="{CD4FC944-F100-8DDD-8ED4-6EBF223F1EA1}"/>
          </ac:spMkLst>
        </pc:spChg>
        <pc:picChg chg="del">
          <ac:chgData name="King,David" userId="60b1029c-6553-4a57-aeff-0836677e2816" providerId="ADAL" clId="{1F5C44B8-5019-FB41-85CB-BE094DC044FD}" dt="2022-07-20T02:26:15.795" v="3872" actId="478"/>
          <ac:picMkLst>
            <pc:docMk/>
            <pc:sldMk cId="2668530928" sldId="277"/>
            <ac:picMk id="3074" creationId="{8CDA8C48-73C8-CE12-2B97-15345B1A58B9}"/>
          </ac:picMkLst>
        </pc:picChg>
        <pc:picChg chg="del">
          <ac:chgData name="King,David" userId="60b1029c-6553-4a57-aeff-0836677e2816" providerId="ADAL" clId="{1F5C44B8-5019-FB41-85CB-BE094DC044FD}" dt="2022-07-20T02:25:36.729" v="3824" actId="478"/>
          <ac:picMkLst>
            <pc:docMk/>
            <pc:sldMk cId="2668530928" sldId="277"/>
            <ac:picMk id="3076" creationId="{6CC0A1AC-56E5-4710-539D-FACF9E1EE16F}"/>
          </ac:picMkLst>
        </pc:picChg>
      </pc:sldChg>
      <pc:sldChg chg="addSp delSp modSp add mod modAnim">
        <pc:chgData name="King,David" userId="60b1029c-6553-4a57-aeff-0836677e2816" providerId="ADAL" clId="{1F5C44B8-5019-FB41-85CB-BE094DC044FD}" dt="2022-07-20T02:42:29.287" v="4746" actId="113"/>
        <pc:sldMkLst>
          <pc:docMk/>
          <pc:sldMk cId="4241240570" sldId="278"/>
        </pc:sldMkLst>
        <pc:spChg chg="mod">
          <ac:chgData name="King,David" userId="60b1029c-6553-4a57-aeff-0836677e2816" providerId="ADAL" clId="{1F5C44B8-5019-FB41-85CB-BE094DC044FD}" dt="2022-07-20T02:38:50.072" v="4505" actId="26606"/>
          <ac:spMkLst>
            <pc:docMk/>
            <pc:sldMk cId="4241240570" sldId="278"/>
            <ac:spMk id="2" creationId="{5E617AF0-3A34-2302-7E11-145AED6C801E}"/>
          </ac:spMkLst>
        </pc:spChg>
        <pc:spChg chg="mod ord">
          <ac:chgData name="King,David" userId="60b1029c-6553-4a57-aeff-0836677e2816" providerId="ADAL" clId="{1F5C44B8-5019-FB41-85CB-BE094DC044FD}" dt="2022-07-20T02:42:29.287" v="4746" actId="113"/>
          <ac:spMkLst>
            <pc:docMk/>
            <pc:sldMk cId="4241240570" sldId="278"/>
            <ac:spMk id="3" creationId="{CD4FC944-F100-8DDD-8ED4-6EBF223F1EA1}"/>
          </ac:spMkLst>
        </pc:spChg>
        <pc:spChg chg="add mod">
          <ac:chgData name="King,David" userId="60b1029c-6553-4a57-aeff-0836677e2816" providerId="ADAL" clId="{1F5C44B8-5019-FB41-85CB-BE094DC044FD}" dt="2022-07-20T02:39:10.899" v="4507"/>
          <ac:spMkLst>
            <pc:docMk/>
            <pc:sldMk cId="4241240570" sldId="278"/>
            <ac:spMk id="5" creationId="{7F5D0225-DF2A-5395-7F09-D582E1FE642B}"/>
          </ac:spMkLst>
        </pc:spChg>
        <pc:spChg chg="add mod">
          <ac:chgData name="King,David" userId="60b1029c-6553-4a57-aeff-0836677e2816" providerId="ADAL" clId="{1F5C44B8-5019-FB41-85CB-BE094DC044FD}" dt="2022-07-20T02:41:19.824" v="4660" actId="122"/>
          <ac:spMkLst>
            <pc:docMk/>
            <pc:sldMk cId="4241240570" sldId="278"/>
            <ac:spMk id="6" creationId="{3E207B35-8C5D-739B-B9AB-0838A0D7D688}"/>
          </ac:spMkLst>
        </pc:spChg>
        <pc:spChg chg="add del">
          <ac:chgData name="King,David" userId="60b1029c-6553-4a57-aeff-0836677e2816" providerId="ADAL" clId="{1F5C44B8-5019-FB41-85CB-BE094DC044FD}" dt="2022-07-20T02:38:50.072" v="4505" actId="26606"/>
          <ac:spMkLst>
            <pc:docMk/>
            <pc:sldMk cId="4241240570" sldId="278"/>
            <ac:spMk id="3098" creationId="{352BEC0E-22F8-46D0-9632-375DB541B06C}"/>
          </ac:spMkLst>
        </pc:spChg>
        <pc:spChg chg="add del">
          <ac:chgData name="King,David" userId="60b1029c-6553-4a57-aeff-0836677e2816" providerId="ADAL" clId="{1F5C44B8-5019-FB41-85CB-BE094DC044FD}" dt="2022-07-20T02:38:50.072" v="4505" actId="26606"/>
          <ac:spMkLst>
            <pc:docMk/>
            <pc:sldMk cId="4241240570" sldId="278"/>
            <ac:spMk id="3100" creationId="{3FCFB1DE-0B7E-48CC-BA90-B2AB0889F9D6}"/>
          </ac:spMkLst>
        </pc:spChg>
        <pc:spChg chg="add del">
          <ac:chgData name="King,David" userId="60b1029c-6553-4a57-aeff-0836677e2816" providerId="ADAL" clId="{1F5C44B8-5019-FB41-85CB-BE094DC044FD}" dt="2022-07-20T02:38:25.972" v="4492" actId="26606"/>
          <ac:spMkLst>
            <pc:docMk/>
            <pc:sldMk cId="4241240570" sldId="278"/>
            <ac:spMk id="3105" creationId="{F13C74B1-5B17-4795-BED0-7140497B445A}"/>
          </ac:spMkLst>
        </pc:spChg>
        <pc:spChg chg="add del">
          <ac:chgData name="King,David" userId="60b1029c-6553-4a57-aeff-0836677e2816" providerId="ADAL" clId="{1F5C44B8-5019-FB41-85CB-BE094DC044FD}" dt="2022-07-20T02:38:25.972" v="4492" actId="26606"/>
          <ac:spMkLst>
            <pc:docMk/>
            <pc:sldMk cId="4241240570" sldId="278"/>
            <ac:spMk id="3107" creationId="{D4974D33-8DC5-464E-8C6D-BE58F0669C17}"/>
          </ac:spMkLst>
        </pc:spChg>
        <pc:spChg chg="add del">
          <ac:chgData name="King,David" userId="60b1029c-6553-4a57-aeff-0836677e2816" providerId="ADAL" clId="{1F5C44B8-5019-FB41-85CB-BE094DC044FD}" dt="2022-07-20T02:38:29.847" v="4494" actId="26606"/>
          <ac:spMkLst>
            <pc:docMk/>
            <pc:sldMk cId="4241240570" sldId="278"/>
            <ac:spMk id="3109" creationId="{45D37F4E-DDB4-456B-97E0-9937730A039F}"/>
          </ac:spMkLst>
        </pc:spChg>
        <pc:spChg chg="add del">
          <ac:chgData name="King,David" userId="60b1029c-6553-4a57-aeff-0836677e2816" providerId="ADAL" clId="{1F5C44B8-5019-FB41-85CB-BE094DC044FD}" dt="2022-07-20T02:38:29.847" v="4494" actId="26606"/>
          <ac:spMkLst>
            <pc:docMk/>
            <pc:sldMk cId="4241240570" sldId="278"/>
            <ac:spMk id="3110" creationId="{B2DD41CD-8F47-4F56-AD12-4E2FF7696987}"/>
          </ac:spMkLst>
        </pc:spChg>
        <pc:spChg chg="add del">
          <ac:chgData name="King,David" userId="60b1029c-6553-4a57-aeff-0836677e2816" providerId="ADAL" clId="{1F5C44B8-5019-FB41-85CB-BE094DC044FD}" dt="2022-07-20T02:38:40.988" v="4496" actId="26606"/>
          <ac:spMkLst>
            <pc:docMk/>
            <pc:sldMk cId="4241240570" sldId="278"/>
            <ac:spMk id="3112" creationId="{2B97F24A-32CE-4C1C-A50D-3016B394DCFB}"/>
          </ac:spMkLst>
        </pc:spChg>
        <pc:spChg chg="add del">
          <ac:chgData name="King,David" userId="60b1029c-6553-4a57-aeff-0836677e2816" providerId="ADAL" clId="{1F5C44B8-5019-FB41-85CB-BE094DC044FD}" dt="2022-07-20T02:38:40.988" v="4496" actId="26606"/>
          <ac:spMkLst>
            <pc:docMk/>
            <pc:sldMk cId="4241240570" sldId="278"/>
            <ac:spMk id="3113" creationId="{CD8B4F24-440B-49E9-B85D-733523DC064B}"/>
          </ac:spMkLst>
        </pc:spChg>
        <pc:spChg chg="add del">
          <ac:chgData name="King,David" userId="60b1029c-6553-4a57-aeff-0836677e2816" providerId="ADAL" clId="{1F5C44B8-5019-FB41-85CB-BE094DC044FD}" dt="2022-07-20T02:38:43.889" v="4498" actId="26606"/>
          <ac:spMkLst>
            <pc:docMk/>
            <pc:sldMk cId="4241240570" sldId="278"/>
            <ac:spMk id="3115" creationId="{2B97F24A-32CE-4C1C-A50D-3016B394DCFB}"/>
          </ac:spMkLst>
        </pc:spChg>
        <pc:spChg chg="add del">
          <ac:chgData name="King,David" userId="60b1029c-6553-4a57-aeff-0836677e2816" providerId="ADAL" clId="{1F5C44B8-5019-FB41-85CB-BE094DC044FD}" dt="2022-07-20T02:38:43.889" v="4498" actId="26606"/>
          <ac:spMkLst>
            <pc:docMk/>
            <pc:sldMk cId="4241240570" sldId="278"/>
            <ac:spMk id="3116" creationId="{6357EC4F-235E-4222-A36F-C7878ACE37F2}"/>
          </ac:spMkLst>
        </pc:spChg>
        <pc:spChg chg="add del">
          <ac:chgData name="King,David" userId="60b1029c-6553-4a57-aeff-0836677e2816" providerId="ADAL" clId="{1F5C44B8-5019-FB41-85CB-BE094DC044FD}" dt="2022-07-20T02:38:47.379" v="4500" actId="26606"/>
          <ac:spMkLst>
            <pc:docMk/>
            <pc:sldMk cId="4241240570" sldId="278"/>
            <ac:spMk id="3118" creationId="{2B97F24A-32CE-4C1C-A50D-3016B394DCFB}"/>
          </ac:spMkLst>
        </pc:spChg>
        <pc:spChg chg="add del">
          <ac:chgData name="King,David" userId="60b1029c-6553-4a57-aeff-0836677e2816" providerId="ADAL" clId="{1F5C44B8-5019-FB41-85CB-BE094DC044FD}" dt="2022-07-20T02:38:47.379" v="4500" actId="26606"/>
          <ac:spMkLst>
            <pc:docMk/>
            <pc:sldMk cId="4241240570" sldId="278"/>
            <ac:spMk id="3119" creationId="{CD8B4F24-440B-49E9-B85D-733523DC064B}"/>
          </ac:spMkLst>
        </pc:spChg>
        <pc:spChg chg="add del">
          <ac:chgData name="King,David" userId="60b1029c-6553-4a57-aeff-0836677e2816" providerId="ADAL" clId="{1F5C44B8-5019-FB41-85CB-BE094DC044FD}" dt="2022-07-20T02:38:48.576" v="4502" actId="26606"/>
          <ac:spMkLst>
            <pc:docMk/>
            <pc:sldMk cId="4241240570" sldId="278"/>
            <ac:spMk id="3121" creationId="{7B831B6F-405A-4B47-B9BB-5CA88F285844}"/>
          </ac:spMkLst>
        </pc:spChg>
        <pc:spChg chg="add del">
          <ac:chgData name="King,David" userId="60b1029c-6553-4a57-aeff-0836677e2816" providerId="ADAL" clId="{1F5C44B8-5019-FB41-85CB-BE094DC044FD}" dt="2022-07-20T02:38:48.576" v="4502" actId="26606"/>
          <ac:spMkLst>
            <pc:docMk/>
            <pc:sldMk cId="4241240570" sldId="278"/>
            <ac:spMk id="3122" creationId="{953EE71A-6488-4203-A7C4-77102FD0DCCA}"/>
          </ac:spMkLst>
        </pc:spChg>
        <pc:spChg chg="add del">
          <ac:chgData name="King,David" userId="60b1029c-6553-4a57-aeff-0836677e2816" providerId="ADAL" clId="{1F5C44B8-5019-FB41-85CB-BE094DC044FD}" dt="2022-07-20T02:38:50.064" v="4504" actId="26606"/>
          <ac:spMkLst>
            <pc:docMk/>
            <pc:sldMk cId="4241240570" sldId="278"/>
            <ac:spMk id="3124" creationId="{2B97F24A-32CE-4C1C-A50D-3016B394DCFB}"/>
          </ac:spMkLst>
        </pc:spChg>
        <pc:spChg chg="add del">
          <ac:chgData name="King,David" userId="60b1029c-6553-4a57-aeff-0836677e2816" providerId="ADAL" clId="{1F5C44B8-5019-FB41-85CB-BE094DC044FD}" dt="2022-07-20T02:38:50.064" v="4504" actId="26606"/>
          <ac:spMkLst>
            <pc:docMk/>
            <pc:sldMk cId="4241240570" sldId="278"/>
            <ac:spMk id="3125" creationId="{6357EC4F-235E-4222-A36F-C7878ACE37F2}"/>
          </ac:spMkLst>
        </pc:spChg>
        <pc:spChg chg="add">
          <ac:chgData name="King,David" userId="60b1029c-6553-4a57-aeff-0836677e2816" providerId="ADAL" clId="{1F5C44B8-5019-FB41-85CB-BE094DC044FD}" dt="2022-07-20T02:38:50.072" v="4505" actId="26606"/>
          <ac:spMkLst>
            <pc:docMk/>
            <pc:sldMk cId="4241240570" sldId="278"/>
            <ac:spMk id="3127" creationId="{2B97F24A-32CE-4C1C-A50D-3016B394DCFB}"/>
          </ac:spMkLst>
        </pc:spChg>
        <pc:spChg chg="add">
          <ac:chgData name="King,David" userId="60b1029c-6553-4a57-aeff-0836677e2816" providerId="ADAL" clId="{1F5C44B8-5019-FB41-85CB-BE094DC044FD}" dt="2022-07-20T02:38:50.072" v="4505" actId="26606"/>
          <ac:spMkLst>
            <pc:docMk/>
            <pc:sldMk cId="4241240570" sldId="278"/>
            <ac:spMk id="3128" creationId="{CD8B4F24-440B-49E9-B85D-733523DC064B}"/>
          </ac:spMkLst>
        </pc:spChg>
        <pc:picChg chg="add mod">
          <ac:chgData name="King,David" userId="60b1029c-6553-4a57-aeff-0836677e2816" providerId="ADAL" clId="{1F5C44B8-5019-FB41-85CB-BE094DC044FD}" dt="2022-07-20T02:38:50.072" v="4505" actId="26606"/>
          <ac:picMkLst>
            <pc:docMk/>
            <pc:sldMk cId="4241240570" sldId="278"/>
            <ac:picMk id="4" creationId="{D25AF09F-D54E-4405-5209-4EA00B0EC881}"/>
          </ac:picMkLst>
        </pc:picChg>
      </pc:sldChg>
      <pc:sldChg chg="addSp delSp modSp new mod setBg">
        <pc:chgData name="King,David" userId="60b1029c-6553-4a57-aeff-0836677e2816" providerId="ADAL" clId="{1F5C44B8-5019-FB41-85CB-BE094DC044FD}" dt="2022-07-20T02:50:03.559" v="4772" actId="1076"/>
        <pc:sldMkLst>
          <pc:docMk/>
          <pc:sldMk cId="2841199418" sldId="279"/>
        </pc:sldMkLst>
        <pc:spChg chg="add del">
          <ac:chgData name="King,David" userId="60b1029c-6553-4a57-aeff-0836677e2816" providerId="ADAL" clId="{1F5C44B8-5019-FB41-85CB-BE094DC044FD}" dt="2022-07-20T02:47:09.950" v="4750" actId="26606"/>
          <ac:spMkLst>
            <pc:docMk/>
            <pc:sldMk cId="2841199418" sldId="279"/>
            <ac:spMk id="7" creationId="{AB8C311F-7253-4AED-9701-7FC0708C41C7}"/>
          </ac:spMkLst>
        </pc:spChg>
        <pc:spChg chg="add del">
          <ac:chgData name="King,David" userId="60b1029c-6553-4a57-aeff-0836677e2816" providerId="ADAL" clId="{1F5C44B8-5019-FB41-85CB-BE094DC044FD}" dt="2022-07-20T02:47:09.950" v="4750" actId="26606"/>
          <ac:spMkLst>
            <pc:docMk/>
            <pc:sldMk cId="2841199418" sldId="279"/>
            <ac:spMk id="9" creationId="{E2384209-CB15-4CDF-9D31-C44FD9A3F20D}"/>
          </ac:spMkLst>
        </pc:spChg>
        <pc:spChg chg="add del">
          <ac:chgData name="King,David" userId="60b1029c-6553-4a57-aeff-0836677e2816" providerId="ADAL" clId="{1F5C44B8-5019-FB41-85CB-BE094DC044FD}" dt="2022-07-20T02:47:09.950" v="4750" actId="26606"/>
          <ac:spMkLst>
            <pc:docMk/>
            <pc:sldMk cId="2841199418" sldId="279"/>
            <ac:spMk id="11" creationId="{2633B3B5-CC90-43F0-8714-D31D1F3F0209}"/>
          </ac:spMkLst>
        </pc:spChg>
        <pc:spChg chg="add del">
          <ac:chgData name="King,David" userId="60b1029c-6553-4a57-aeff-0836677e2816" providerId="ADAL" clId="{1F5C44B8-5019-FB41-85CB-BE094DC044FD}" dt="2022-07-20T02:47:09.950" v="4750" actId="26606"/>
          <ac:spMkLst>
            <pc:docMk/>
            <pc:sldMk cId="2841199418" sldId="279"/>
            <ac:spMk id="13" creationId="{A8D57A06-A426-446D-B02C-A2DC6B62E45E}"/>
          </ac:spMkLst>
        </pc:spChg>
        <pc:spChg chg="add del">
          <ac:chgData name="King,David" userId="60b1029c-6553-4a57-aeff-0836677e2816" providerId="ADAL" clId="{1F5C44B8-5019-FB41-85CB-BE094DC044FD}" dt="2022-07-20T02:48:46.871" v="4757" actId="26606"/>
          <ac:spMkLst>
            <pc:docMk/>
            <pc:sldMk cId="2841199418" sldId="279"/>
            <ac:spMk id="15" creationId="{32BC26D8-82FB-445E-AA49-62A77D7C1EE0}"/>
          </ac:spMkLst>
        </pc:spChg>
        <pc:spChg chg="add del">
          <ac:chgData name="King,David" userId="60b1029c-6553-4a57-aeff-0836677e2816" providerId="ADAL" clId="{1F5C44B8-5019-FB41-85CB-BE094DC044FD}" dt="2022-07-20T02:48:46.871" v="4757" actId="26606"/>
          <ac:spMkLst>
            <pc:docMk/>
            <pc:sldMk cId="2841199418" sldId="279"/>
            <ac:spMk id="16" creationId="{CB44330D-EA18-4254-AA95-EB49948539B8}"/>
          </ac:spMkLst>
        </pc:spChg>
        <pc:spChg chg="add">
          <ac:chgData name="King,David" userId="60b1029c-6553-4a57-aeff-0836677e2816" providerId="ADAL" clId="{1F5C44B8-5019-FB41-85CB-BE094DC044FD}" dt="2022-07-20T02:48:46.871" v="4757" actId="26606"/>
          <ac:spMkLst>
            <pc:docMk/>
            <pc:sldMk cId="2841199418" sldId="279"/>
            <ac:spMk id="21" creationId="{A9F529C3-C941-49FD-8C67-82F134F64BDB}"/>
          </ac:spMkLst>
        </pc:spChg>
        <pc:spChg chg="add">
          <ac:chgData name="King,David" userId="60b1029c-6553-4a57-aeff-0836677e2816" providerId="ADAL" clId="{1F5C44B8-5019-FB41-85CB-BE094DC044FD}" dt="2022-07-20T02:48:46.871" v="4757" actId="26606"/>
          <ac:spMkLst>
            <pc:docMk/>
            <pc:sldMk cId="2841199418" sldId="279"/>
            <ac:spMk id="23" creationId="{20586029-32A0-47E5-9AEC-AE3ABA6B94D0}"/>
          </ac:spMkLst>
        </pc:spChg>
        <pc:picChg chg="add mod ord modCrop">
          <ac:chgData name="King,David" userId="60b1029c-6553-4a57-aeff-0836677e2816" providerId="ADAL" clId="{1F5C44B8-5019-FB41-85CB-BE094DC044FD}" dt="2022-07-20T02:50:03.559" v="4772" actId="1076"/>
          <ac:picMkLst>
            <pc:docMk/>
            <pc:sldMk cId="2841199418" sldId="279"/>
            <ac:picMk id="2" creationId="{1A98B4F8-1384-3DE8-1270-AECBBB357CEE}"/>
          </ac:picMkLst>
        </pc:picChg>
        <pc:picChg chg="add mod modCrop">
          <ac:chgData name="King,David" userId="60b1029c-6553-4a57-aeff-0836677e2816" providerId="ADAL" clId="{1F5C44B8-5019-FB41-85CB-BE094DC044FD}" dt="2022-07-20T02:49:50.241" v="4771" actId="1076"/>
          <ac:picMkLst>
            <pc:docMk/>
            <pc:sldMk cId="2841199418" sldId="279"/>
            <ac:picMk id="3" creationId="{0C479766-AADC-C2F4-132E-31366028F651}"/>
          </ac:picMkLst>
        </pc:picChg>
        <pc:cxnChg chg="add">
          <ac:chgData name="King,David" userId="60b1029c-6553-4a57-aeff-0836677e2816" providerId="ADAL" clId="{1F5C44B8-5019-FB41-85CB-BE094DC044FD}" dt="2022-07-20T02:48:46.871" v="4757" actId="26606"/>
          <ac:cxnSpMkLst>
            <pc:docMk/>
            <pc:sldMk cId="2841199418" sldId="279"/>
            <ac:cxnSpMk id="25" creationId="{8C730EAB-A532-4295-A302-FB4B90DB9F5E}"/>
          </ac:cxnSpMkLst>
        </pc:cxnChg>
      </pc:sldChg>
      <pc:sldChg chg="addSp delSp modSp add mod">
        <pc:chgData name="King,David" userId="60b1029c-6553-4a57-aeff-0836677e2816" providerId="ADAL" clId="{1F5C44B8-5019-FB41-85CB-BE094DC044FD}" dt="2022-07-20T02:52:05.066" v="4781" actId="26606"/>
        <pc:sldMkLst>
          <pc:docMk/>
          <pc:sldMk cId="149512687" sldId="280"/>
        </pc:sldMkLst>
        <pc:spChg chg="add del">
          <ac:chgData name="King,David" userId="60b1029c-6553-4a57-aeff-0836677e2816" providerId="ADAL" clId="{1F5C44B8-5019-FB41-85CB-BE094DC044FD}" dt="2022-07-20T02:52:05.066" v="4781" actId="26606"/>
          <ac:spMkLst>
            <pc:docMk/>
            <pc:sldMk cId="149512687" sldId="280"/>
            <ac:spMk id="21" creationId="{A9F529C3-C941-49FD-8C67-82F134F64BDB}"/>
          </ac:spMkLst>
        </pc:spChg>
        <pc:spChg chg="add del">
          <ac:chgData name="King,David" userId="60b1029c-6553-4a57-aeff-0836677e2816" providerId="ADAL" clId="{1F5C44B8-5019-FB41-85CB-BE094DC044FD}" dt="2022-07-20T02:52:05.066" v="4781" actId="26606"/>
          <ac:spMkLst>
            <pc:docMk/>
            <pc:sldMk cId="149512687" sldId="280"/>
            <ac:spMk id="23" creationId="{20586029-32A0-47E5-9AEC-AE3ABA6B94D0}"/>
          </ac:spMkLst>
        </pc:spChg>
        <pc:spChg chg="add del">
          <ac:chgData name="King,David" userId="60b1029c-6553-4a57-aeff-0836677e2816" providerId="ADAL" clId="{1F5C44B8-5019-FB41-85CB-BE094DC044FD}" dt="2022-07-20T02:52:05.061" v="4780" actId="26606"/>
          <ac:spMkLst>
            <pc:docMk/>
            <pc:sldMk cId="149512687" sldId="280"/>
            <ac:spMk id="30" creationId="{01D0AF59-99C3-4251-AB9A-C966C6AD4400}"/>
          </ac:spMkLst>
        </pc:spChg>
        <pc:spChg chg="add del">
          <ac:chgData name="King,David" userId="60b1029c-6553-4a57-aeff-0836677e2816" providerId="ADAL" clId="{1F5C44B8-5019-FB41-85CB-BE094DC044FD}" dt="2022-07-20T02:52:05.061" v="4780" actId="26606"/>
          <ac:spMkLst>
            <pc:docMk/>
            <pc:sldMk cId="149512687" sldId="280"/>
            <ac:spMk id="32" creationId="{1855405F-37A2-4869-9154-F8BE3BECE6C3}"/>
          </ac:spMkLst>
        </pc:spChg>
        <pc:spChg chg="add">
          <ac:chgData name="King,David" userId="60b1029c-6553-4a57-aeff-0836677e2816" providerId="ADAL" clId="{1F5C44B8-5019-FB41-85CB-BE094DC044FD}" dt="2022-07-20T02:52:05.066" v="4781" actId="26606"/>
          <ac:spMkLst>
            <pc:docMk/>
            <pc:sldMk cId="149512687" sldId="280"/>
            <ac:spMk id="34" creationId="{32BC26D8-82FB-445E-AA49-62A77D7C1EE0}"/>
          </ac:spMkLst>
        </pc:spChg>
        <pc:spChg chg="add">
          <ac:chgData name="King,David" userId="60b1029c-6553-4a57-aeff-0836677e2816" providerId="ADAL" clId="{1F5C44B8-5019-FB41-85CB-BE094DC044FD}" dt="2022-07-20T02:52:05.066" v="4781" actId="26606"/>
          <ac:spMkLst>
            <pc:docMk/>
            <pc:sldMk cId="149512687" sldId="280"/>
            <ac:spMk id="35" creationId="{CB44330D-EA18-4254-AA95-EB49948539B8}"/>
          </ac:spMkLst>
        </pc:spChg>
        <pc:picChg chg="del">
          <ac:chgData name="King,David" userId="60b1029c-6553-4a57-aeff-0836677e2816" providerId="ADAL" clId="{1F5C44B8-5019-FB41-85CB-BE094DC044FD}" dt="2022-07-20T02:51:45.771" v="4774" actId="478"/>
          <ac:picMkLst>
            <pc:docMk/>
            <pc:sldMk cId="149512687" sldId="280"/>
            <ac:picMk id="2" creationId="{1A98B4F8-1384-3DE8-1270-AECBBB357CEE}"/>
          </ac:picMkLst>
        </pc:picChg>
        <pc:picChg chg="del">
          <ac:chgData name="King,David" userId="60b1029c-6553-4a57-aeff-0836677e2816" providerId="ADAL" clId="{1F5C44B8-5019-FB41-85CB-BE094DC044FD}" dt="2022-07-20T02:51:59.871" v="4778" actId="478"/>
          <ac:picMkLst>
            <pc:docMk/>
            <pc:sldMk cId="149512687" sldId="280"/>
            <ac:picMk id="3" creationId="{0C479766-AADC-C2F4-132E-31366028F651}"/>
          </ac:picMkLst>
        </pc:picChg>
        <pc:picChg chg="add mod">
          <ac:chgData name="King,David" userId="60b1029c-6553-4a57-aeff-0836677e2816" providerId="ADAL" clId="{1F5C44B8-5019-FB41-85CB-BE094DC044FD}" dt="2022-07-20T02:52:05.066" v="4781" actId="26606"/>
          <ac:picMkLst>
            <pc:docMk/>
            <pc:sldMk cId="149512687" sldId="280"/>
            <ac:picMk id="4" creationId="{E5EDC1C4-6535-A94C-A507-6E848A51CFBB}"/>
          </ac:picMkLst>
        </pc:picChg>
        <pc:cxnChg chg="add del">
          <ac:chgData name="King,David" userId="60b1029c-6553-4a57-aeff-0836677e2816" providerId="ADAL" clId="{1F5C44B8-5019-FB41-85CB-BE094DC044FD}" dt="2022-07-20T02:52:05.066" v="4781" actId="26606"/>
          <ac:cxnSpMkLst>
            <pc:docMk/>
            <pc:sldMk cId="149512687" sldId="280"/>
            <ac:cxnSpMk id="25" creationId="{8C730EAB-A532-4295-A302-FB4B90DB9F5E}"/>
          </ac:cxnSpMkLst>
        </pc:cxnChg>
      </pc:sldChg>
      <pc:sldChg chg="addSp delSp modSp add mod">
        <pc:chgData name="King,David" userId="60b1029c-6553-4a57-aeff-0836677e2816" providerId="ADAL" clId="{1F5C44B8-5019-FB41-85CB-BE094DC044FD}" dt="2022-07-20T02:53:14.241" v="4786" actId="26606"/>
        <pc:sldMkLst>
          <pc:docMk/>
          <pc:sldMk cId="3129046946" sldId="281"/>
        </pc:sldMkLst>
        <pc:spChg chg="del">
          <ac:chgData name="King,David" userId="60b1029c-6553-4a57-aeff-0836677e2816" providerId="ADAL" clId="{1F5C44B8-5019-FB41-85CB-BE094DC044FD}" dt="2022-07-20T02:53:14.241" v="4786" actId="26606"/>
          <ac:spMkLst>
            <pc:docMk/>
            <pc:sldMk cId="3129046946" sldId="281"/>
            <ac:spMk id="34" creationId="{32BC26D8-82FB-445E-AA49-62A77D7C1EE0}"/>
          </ac:spMkLst>
        </pc:spChg>
        <pc:spChg chg="del">
          <ac:chgData name="King,David" userId="60b1029c-6553-4a57-aeff-0836677e2816" providerId="ADAL" clId="{1F5C44B8-5019-FB41-85CB-BE094DC044FD}" dt="2022-07-20T02:53:14.241" v="4786" actId="26606"/>
          <ac:spMkLst>
            <pc:docMk/>
            <pc:sldMk cId="3129046946" sldId="281"/>
            <ac:spMk id="35" creationId="{CB44330D-EA18-4254-AA95-EB49948539B8}"/>
          </ac:spMkLst>
        </pc:spChg>
        <pc:spChg chg="add">
          <ac:chgData name="King,David" userId="60b1029c-6553-4a57-aeff-0836677e2816" providerId="ADAL" clId="{1F5C44B8-5019-FB41-85CB-BE094DC044FD}" dt="2022-07-20T02:53:14.241" v="4786" actId="26606"/>
          <ac:spMkLst>
            <pc:docMk/>
            <pc:sldMk cId="3129046946" sldId="281"/>
            <ac:spMk id="40" creationId="{42A4FC2C-047E-45A5-965D-8E1E3BF09BC6}"/>
          </ac:spMkLst>
        </pc:spChg>
        <pc:picChg chg="add mod">
          <ac:chgData name="King,David" userId="60b1029c-6553-4a57-aeff-0836677e2816" providerId="ADAL" clId="{1F5C44B8-5019-FB41-85CB-BE094DC044FD}" dt="2022-07-20T02:53:14.241" v="4786" actId="26606"/>
          <ac:picMkLst>
            <pc:docMk/>
            <pc:sldMk cId="3129046946" sldId="281"/>
            <ac:picMk id="2" creationId="{B0047240-5EF0-ADF4-7895-78648D00F943}"/>
          </ac:picMkLst>
        </pc:picChg>
        <pc:picChg chg="del">
          <ac:chgData name="King,David" userId="60b1029c-6553-4a57-aeff-0836677e2816" providerId="ADAL" clId="{1F5C44B8-5019-FB41-85CB-BE094DC044FD}" dt="2022-07-20T02:53:11.227" v="4785" actId="478"/>
          <ac:picMkLst>
            <pc:docMk/>
            <pc:sldMk cId="3129046946" sldId="281"/>
            <ac:picMk id="4" creationId="{E5EDC1C4-6535-A94C-A507-6E848A51CFBB}"/>
          </ac:picMkLst>
        </pc:picChg>
      </pc:sldChg>
      <pc:sldChg chg="addSp delSp modSp new mod setBg">
        <pc:chgData name="King,David" userId="60b1029c-6553-4a57-aeff-0836677e2816" providerId="ADAL" clId="{1F5C44B8-5019-FB41-85CB-BE094DC044FD}" dt="2022-07-20T04:01:45.360" v="5241" actId="12"/>
        <pc:sldMkLst>
          <pc:docMk/>
          <pc:sldMk cId="2981508710" sldId="282"/>
        </pc:sldMkLst>
        <pc:spChg chg="mod">
          <ac:chgData name="King,David" userId="60b1029c-6553-4a57-aeff-0836677e2816" providerId="ADAL" clId="{1F5C44B8-5019-FB41-85CB-BE094DC044FD}" dt="2022-07-20T04:01:37.263" v="5240" actId="26606"/>
          <ac:spMkLst>
            <pc:docMk/>
            <pc:sldMk cId="2981508710" sldId="282"/>
            <ac:spMk id="2" creationId="{FE9E42CA-0792-B769-CA9D-ACE08415C28B}"/>
          </ac:spMkLst>
        </pc:spChg>
        <pc:spChg chg="del mod">
          <ac:chgData name="King,David" userId="60b1029c-6553-4a57-aeff-0836677e2816" providerId="ADAL" clId="{1F5C44B8-5019-FB41-85CB-BE094DC044FD}" dt="2022-07-20T03:46:36.272" v="4897" actId="478"/>
          <ac:spMkLst>
            <pc:docMk/>
            <pc:sldMk cId="2981508710" sldId="282"/>
            <ac:spMk id="3" creationId="{B25FA7DA-E985-5ED1-E1E4-AC461F52564C}"/>
          </ac:spMkLst>
        </pc:spChg>
        <pc:spChg chg="add del mod">
          <ac:chgData name="King,David" userId="60b1029c-6553-4a57-aeff-0836677e2816" providerId="ADAL" clId="{1F5C44B8-5019-FB41-85CB-BE094DC044FD}" dt="2022-07-20T03:46:39.817" v="4899" actId="478"/>
          <ac:spMkLst>
            <pc:docMk/>
            <pc:sldMk cId="2981508710" sldId="282"/>
            <ac:spMk id="5" creationId="{29F21BF1-FE3D-CC4B-56F4-21A9BFE47182}"/>
          </ac:spMkLst>
        </pc:spChg>
        <pc:spChg chg="add mod">
          <ac:chgData name="King,David" userId="60b1029c-6553-4a57-aeff-0836677e2816" providerId="ADAL" clId="{1F5C44B8-5019-FB41-85CB-BE094DC044FD}" dt="2022-07-20T04:01:45.360" v="5241" actId="12"/>
          <ac:spMkLst>
            <pc:docMk/>
            <pc:sldMk cId="2981508710" sldId="282"/>
            <ac:spMk id="7" creationId="{CAC6F35D-C952-D84F-3FBD-0A9EE1E68484}"/>
          </ac:spMkLst>
        </pc:spChg>
        <pc:spChg chg="add">
          <ac:chgData name="King,David" userId="60b1029c-6553-4a57-aeff-0836677e2816" providerId="ADAL" clId="{1F5C44B8-5019-FB41-85CB-BE094DC044FD}" dt="2022-07-20T04:01:37.263" v="5240" actId="26606"/>
          <ac:spMkLst>
            <pc:docMk/>
            <pc:sldMk cId="2981508710" sldId="282"/>
            <ac:spMk id="12" creationId="{5E39A796-BE83-48B1-B33F-35C4A32AAB57}"/>
          </ac:spMkLst>
        </pc:spChg>
        <pc:spChg chg="add">
          <ac:chgData name="King,David" userId="60b1029c-6553-4a57-aeff-0836677e2816" providerId="ADAL" clId="{1F5C44B8-5019-FB41-85CB-BE094DC044FD}" dt="2022-07-20T04:01:37.263" v="5240" actId="26606"/>
          <ac:spMkLst>
            <pc:docMk/>
            <pc:sldMk cId="2981508710" sldId="282"/>
            <ac:spMk id="14" creationId="{72F84B47-E267-4194-8194-831DB7B5547F}"/>
          </ac:spMkLst>
        </pc:spChg>
        <pc:picChg chg="add mod ord">
          <ac:chgData name="King,David" userId="60b1029c-6553-4a57-aeff-0836677e2816" providerId="ADAL" clId="{1F5C44B8-5019-FB41-85CB-BE094DC044FD}" dt="2022-07-20T04:01:37.263" v="5240" actId="26606"/>
          <ac:picMkLst>
            <pc:docMk/>
            <pc:sldMk cId="2981508710" sldId="282"/>
            <ac:picMk id="6" creationId="{3B44B531-B2F4-532C-6FBF-9051EED78C04}"/>
          </ac:picMkLst>
        </pc:picChg>
      </pc:sldChg>
      <pc:sldChg chg="addSp modSp new mod modAnim">
        <pc:chgData name="King,David" userId="60b1029c-6553-4a57-aeff-0836677e2816" providerId="ADAL" clId="{1F5C44B8-5019-FB41-85CB-BE094DC044FD}" dt="2022-07-20T03:57:08.836" v="5146" actId="207"/>
        <pc:sldMkLst>
          <pc:docMk/>
          <pc:sldMk cId="3732784007" sldId="283"/>
        </pc:sldMkLst>
        <pc:spChg chg="mod">
          <ac:chgData name="King,David" userId="60b1029c-6553-4a57-aeff-0836677e2816" providerId="ADAL" clId="{1F5C44B8-5019-FB41-85CB-BE094DC044FD}" dt="2022-07-20T03:57:08.836" v="5146" actId="207"/>
          <ac:spMkLst>
            <pc:docMk/>
            <pc:sldMk cId="3732784007" sldId="283"/>
            <ac:spMk id="2" creationId="{573065C6-0A1B-9153-96DF-A2DA9752E9C4}"/>
          </ac:spMkLst>
        </pc:spChg>
        <pc:spChg chg="mod">
          <ac:chgData name="King,David" userId="60b1029c-6553-4a57-aeff-0836677e2816" providerId="ADAL" clId="{1F5C44B8-5019-FB41-85CB-BE094DC044FD}" dt="2022-07-20T03:55:01.762" v="5130" actId="1036"/>
          <ac:spMkLst>
            <pc:docMk/>
            <pc:sldMk cId="3732784007" sldId="283"/>
            <ac:spMk id="3" creationId="{8655AC52-F7E6-897B-F477-7F317CFB4150}"/>
          </ac:spMkLst>
        </pc:spChg>
        <pc:spChg chg="add mod">
          <ac:chgData name="King,David" userId="60b1029c-6553-4a57-aeff-0836677e2816" providerId="ADAL" clId="{1F5C44B8-5019-FB41-85CB-BE094DC044FD}" dt="2022-07-20T03:53:37.872" v="5079" actId="1076"/>
          <ac:spMkLst>
            <pc:docMk/>
            <pc:sldMk cId="3732784007" sldId="283"/>
            <ac:spMk id="4" creationId="{DA0888BB-EB83-7250-32CC-D5C8CDD32095}"/>
          </ac:spMkLst>
        </pc:spChg>
        <pc:spChg chg="add mod">
          <ac:chgData name="King,David" userId="60b1029c-6553-4a57-aeff-0836677e2816" providerId="ADAL" clId="{1F5C44B8-5019-FB41-85CB-BE094DC044FD}" dt="2022-07-20T03:57:08.836" v="5146" actId="207"/>
          <ac:spMkLst>
            <pc:docMk/>
            <pc:sldMk cId="3732784007" sldId="283"/>
            <ac:spMk id="5" creationId="{3E88415E-1821-4D20-67B4-FD4B83BF4E68}"/>
          </ac:spMkLst>
        </pc:spChg>
        <pc:spChg chg="add mod">
          <ac:chgData name="King,David" userId="60b1029c-6553-4a57-aeff-0836677e2816" providerId="ADAL" clId="{1F5C44B8-5019-FB41-85CB-BE094DC044FD}" dt="2022-07-20T03:56:09.850" v="5139" actId="1036"/>
          <ac:spMkLst>
            <pc:docMk/>
            <pc:sldMk cId="3732784007" sldId="283"/>
            <ac:spMk id="6" creationId="{CDFA33E1-C2C5-EC60-4ED2-0A1E622AB8A1}"/>
          </ac:spMkLst>
        </pc:spChg>
        <pc:spChg chg="add mod">
          <ac:chgData name="King,David" userId="60b1029c-6553-4a57-aeff-0836677e2816" providerId="ADAL" clId="{1F5C44B8-5019-FB41-85CB-BE094DC044FD}" dt="2022-07-20T03:57:08.836" v="5146" actId="207"/>
          <ac:spMkLst>
            <pc:docMk/>
            <pc:sldMk cId="3732784007" sldId="283"/>
            <ac:spMk id="7" creationId="{E1C4C427-7AAB-D943-7923-B1837D4D9490}"/>
          </ac:spMkLst>
        </pc:spChg>
      </pc:sldChg>
      <pc:sldChg chg="addSp delSp modSp add mod setBg">
        <pc:chgData name="King,David" userId="60b1029c-6553-4a57-aeff-0836677e2816" providerId="ADAL" clId="{1F5C44B8-5019-FB41-85CB-BE094DC044FD}" dt="2022-07-20T04:01:58.655" v="5242" actId="12"/>
        <pc:sldMkLst>
          <pc:docMk/>
          <pc:sldMk cId="2978930405" sldId="284"/>
        </pc:sldMkLst>
        <pc:spChg chg="mod">
          <ac:chgData name="King,David" userId="60b1029c-6553-4a57-aeff-0836677e2816" providerId="ADAL" clId="{1F5C44B8-5019-FB41-85CB-BE094DC044FD}" dt="2022-07-20T04:01:24.762" v="5239" actId="26606"/>
          <ac:spMkLst>
            <pc:docMk/>
            <pc:sldMk cId="2978930405" sldId="284"/>
            <ac:spMk id="2" creationId="{FE9E42CA-0792-B769-CA9D-ACE08415C28B}"/>
          </ac:spMkLst>
        </pc:spChg>
        <pc:spChg chg="mod">
          <ac:chgData name="King,David" userId="60b1029c-6553-4a57-aeff-0836677e2816" providerId="ADAL" clId="{1F5C44B8-5019-FB41-85CB-BE094DC044FD}" dt="2022-07-20T04:01:58.655" v="5242" actId="12"/>
          <ac:spMkLst>
            <pc:docMk/>
            <pc:sldMk cId="2978930405" sldId="284"/>
            <ac:spMk id="7" creationId="{CAC6F35D-C952-D84F-3FBD-0A9EE1E68484}"/>
          </ac:spMkLst>
        </pc:spChg>
        <pc:spChg chg="add">
          <ac:chgData name="King,David" userId="60b1029c-6553-4a57-aeff-0836677e2816" providerId="ADAL" clId="{1F5C44B8-5019-FB41-85CB-BE094DC044FD}" dt="2022-07-20T04:01:24.762" v="5239" actId="26606"/>
          <ac:spMkLst>
            <pc:docMk/>
            <pc:sldMk cId="2978930405" sldId="284"/>
            <ac:spMk id="12" creationId="{5E39A796-BE83-48B1-B33F-35C4A32AAB57}"/>
          </ac:spMkLst>
        </pc:spChg>
        <pc:spChg chg="add">
          <ac:chgData name="King,David" userId="60b1029c-6553-4a57-aeff-0836677e2816" providerId="ADAL" clId="{1F5C44B8-5019-FB41-85CB-BE094DC044FD}" dt="2022-07-20T04:01:24.762" v="5239" actId="26606"/>
          <ac:spMkLst>
            <pc:docMk/>
            <pc:sldMk cId="2978930405" sldId="284"/>
            <ac:spMk id="14" creationId="{72F84B47-E267-4194-8194-831DB7B5547F}"/>
          </ac:spMkLst>
        </pc:spChg>
        <pc:picChg chg="add mod">
          <ac:chgData name="King,David" userId="60b1029c-6553-4a57-aeff-0836677e2816" providerId="ADAL" clId="{1F5C44B8-5019-FB41-85CB-BE094DC044FD}" dt="2022-07-20T04:01:24.762" v="5239" actId="26606"/>
          <ac:picMkLst>
            <pc:docMk/>
            <pc:sldMk cId="2978930405" sldId="284"/>
            <ac:picMk id="3" creationId="{45A4D516-3214-1214-0D18-494AB00FC5C8}"/>
          </ac:picMkLst>
        </pc:picChg>
        <pc:picChg chg="del">
          <ac:chgData name="King,David" userId="60b1029c-6553-4a57-aeff-0836677e2816" providerId="ADAL" clId="{1F5C44B8-5019-FB41-85CB-BE094DC044FD}" dt="2022-07-20T04:00:50.899" v="5228" actId="478"/>
          <ac:picMkLst>
            <pc:docMk/>
            <pc:sldMk cId="2978930405" sldId="284"/>
            <ac:picMk id="6" creationId="{3B44B531-B2F4-532C-6FBF-9051EED78C04}"/>
          </ac:picMkLst>
        </pc:picChg>
      </pc:sldChg>
      <pc:sldChg chg="addSp delSp modSp new mod setBg">
        <pc:chgData name="King,David" userId="60b1029c-6553-4a57-aeff-0836677e2816" providerId="ADAL" clId="{1F5C44B8-5019-FB41-85CB-BE094DC044FD}" dt="2022-07-20T04:05:59.781" v="5262" actId="1076"/>
        <pc:sldMkLst>
          <pc:docMk/>
          <pc:sldMk cId="3474138702" sldId="285"/>
        </pc:sldMkLst>
        <pc:spChg chg="del">
          <ac:chgData name="King,David" userId="60b1029c-6553-4a57-aeff-0836677e2816" providerId="ADAL" clId="{1F5C44B8-5019-FB41-85CB-BE094DC044FD}" dt="2022-07-20T04:04:35.770" v="5247" actId="26606"/>
          <ac:spMkLst>
            <pc:docMk/>
            <pc:sldMk cId="3474138702" sldId="285"/>
            <ac:spMk id="2" creationId="{0B2F0AE0-0DD6-6BF5-D037-B16A435A2D75}"/>
          </ac:spMkLst>
        </pc:spChg>
        <pc:spChg chg="del mod">
          <ac:chgData name="King,David" userId="60b1029c-6553-4a57-aeff-0836677e2816" providerId="ADAL" clId="{1F5C44B8-5019-FB41-85CB-BE094DC044FD}" dt="2022-07-20T04:04:28.353" v="5245" actId="478"/>
          <ac:spMkLst>
            <pc:docMk/>
            <pc:sldMk cId="3474138702" sldId="285"/>
            <ac:spMk id="3" creationId="{F2916E37-5772-0D41-DCC7-6D3A2B0EE14E}"/>
          </ac:spMkLst>
        </pc:spChg>
        <pc:spChg chg="add del mod">
          <ac:chgData name="King,David" userId="60b1029c-6553-4a57-aeff-0836677e2816" providerId="ADAL" clId="{1F5C44B8-5019-FB41-85CB-BE094DC044FD}" dt="2022-07-20T04:04:35.770" v="5247" actId="26606"/>
          <ac:spMkLst>
            <pc:docMk/>
            <pc:sldMk cId="3474138702" sldId="285"/>
            <ac:spMk id="5" creationId="{3EB0D91F-AB78-51AD-BC68-D6636BDC2481}"/>
          </ac:spMkLst>
        </pc:spChg>
        <pc:spChg chg="add del mod">
          <ac:chgData name="King,David" userId="60b1029c-6553-4a57-aeff-0836677e2816" providerId="ADAL" clId="{1F5C44B8-5019-FB41-85CB-BE094DC044FD}" dt="2022-07-20T04:05:53.560" v="5259" actId="26606"/>
          <ac:spMkLst>
            <pc:docMk/>
            <pc:sldMk cId="3474138702" sldId="285"/>
            <ac:spMk id="8" creationId="{7ECACC7C-FB2B-F7F0-1157-663D98579FE8}"/>
          </ac:spMkLst>
        </pc:spChg>
        <pc:spChg chg="add del">
          <ac:chgData name="King,David" userId="60b1029c-6553-4a57-aeff-0836677e2816" providerId="ADAL" clId="{1F5C44B8-5019-FB41-85CB-BE094DC044FD}" dt="2022-07-20T04:05:45.576" v="5255" actId="26606"/>
          <ac:spMkLst>
            <pc:docMk/>
            <pc:sldMk cId="3474138702" sldId="285"/>
            <ac:spMk id="15" creationId="{F3060C83-F051-4F0E-ABAD-AA0DFC48B218}"/>
          </ac:spMkLst>
        </pc:spChg>
        <pc:spChg chg="add del">
          <ac:chgData name="King,David" userId="60b1029c-6553-4a57-aeff-0836677e2816" providerId="ADAL" clId="{1F5C44B8-5019-FB41-85CB-BE094DC044FD}" dt="2022-07-20T04:05:45.576" v="5255" actId="26606"/>
          <ac:spMkLst>
            <pc:docMk/>
            <pc:sldMk cId="3474138702" sldId="285"/>
            <ac:spMk id="17" creationId="{83C98ABE-055B-441F-B07E-44F97F083C39}"/>
          </ac:spMkLst>
        </pc:spChg>
        <pc:spChg chg="add del">
          <ac:chgData name="King,David" userId="60b1029c-6553-4a57-aeff-0836677e2816" providerId="ADAL" clId="{1F5C44B8-5019-FB41-85CB-BE094DC044FD}" dt="2022-07-20T04:05:45.576" v="5255" actId="26606"/>
          <ac:spMkLst>
            <pc:docMk/>
            <pc:sldMk cId="3474138702" sldId="285"/>
            <ac:spMk id="19" creationId="{29FDB030-9B49-4CED-8CCD-4D99382388AC}"/>
          </ac:spMkLst>
        </pc:spChg>
        <pc:spChg chg="add del">
          <ac:chgData name="King,David" userId="60b1029c-6553-4a57-aeff-0836677e2816" providerId="ADAL" clId="{1F5C44B8-5019-FB41-85CB-BE094DC044FD}" dt="2022-07-20T04:05:45.576" v="5255" actId="26606"/>
          <ac:spMkLst>
            <pc:docMk/>
            <pc:sldMk cId="3474138702" sldId="285"/>
            <ac:spMk id="21" creationId="{3783CA14-24A1-485C-8B30-D6A5D87987AD}"/>
          </ac:spMkLst>
        </pc:spChg>
        <pc:spChg chg="add del">
          <ac:chgData name="King,David" userId="60b1029c-6553-4a57-aeff-0836677e2816" providerId="ADAL" clId="{1F5C44B8-5019-FB41-85CB-BE094DC044FD}" dt="2022-07-20T04:05:45.576" v="5255" actId="26606"/>
          <ac:spMkLst>
            <pc:docMk/>
            <pc:sldMk cId="3474138702" sldId="285"/>
            <ac:spMk id="23" creationId="{9A97C86A-04D6-40F7-AE84-31AB43E6A846}"/>
          </ac:spMkLst>
        </pc:spChg>
        <pc:spChg chg="add del">
          <ac:chgData name="King,David" userId="60b1029c-6553-4a57-aeff-0836677e2816" providerId="ADAL" clId="{1F5C44B8-5019-FB41-85CB-BE094DC044FD}" dt="2022-07-20T04:05:45.576" v="5255" actId="26606"/>
          <ac:spMkLst>
            <pc:docMk/>
            <pc:sldMk cId="3474138702" sldId="285"/>
            <ac:spMk id="25" creationId="{FF9F2414-84E8-453E-B1F3-389FDE8192D9}"/>
          </ac:spMkLst>
        </pc:spChg>
        <pc:spChg chg="add del">
          <ac:chgData name="King,David" userId="60b1029c-6553-4a57-aeff-0836677e2816" providerId="ADAL" clId="{1F5C44B8-5019-FB41-85CB-BE094DC044FD}" dt="2022-07-20T04:05:45.576" v="5255" actId="26606"/>
          <ac:spMkLst>
            <pc:docMk/>
            <pc:sldMk cId="3474138702" sldId="285"/>
            <ac:spMk id="27" creationId="{3ECA69A1-7536-43AC-85EF-C7106179F5ED}"/>
          </ac:spMkLst>
        </pc:spChg>
        <pc:spChg chg="add del">
          <ac:chgData name="King,David" userId="60b1029c-6553-4a57-aeff-0836677e2816" providerId="ADAL" clId="{1F5C44B8-5019-FB41-85CB-BE094DC044FD}" dt="2022-07-20T04:05:53.560" v="5259" actId="26606"/>
          <ac:spMkLst>
            <pc:docMk/>
            <pc:sldMk cId="3474138702" sldId="285"/>
            <ac:spMk id="29" creationId="{B1193618-4E25-4CA2-A90E-01462093F1C5}"/>
          </ac:spMkLst>
        </pc:spChg>
        <pc:picChg chg="add del mod">
          <ac:chgData name="King,David" userId="60b1029c-6553-4a57-aeff-0836677e2816" providerId="ADAL" clId="{1F5C44B8-5019-FB41-85CB-BE094DC044FD}" dt="2022-07-20T04:04:55.171" v="5248" actId="478"/>
          <ac:picMkLst>
            <pc:docMk/>
            <pc:sldMk cId="3474138702" sldId="285"/>
            <ac:picMk id="6" creationId="{998BA8E9-6E96-1C65-5ACD-B2F4EFBC8173}"/>
          </ac:picMkLst>
        </pc:picChg>
        <pc:picChg chg="add del">
          <ac:chgData name="King,David" userId="60b1029c-6553-4a57-aeff-0836677e2816" providerId="ADAL" clId="{1F5C44B8-5019-FB41-85CB-BE094DC044FD}" dt="2022-07-20T04:05:31.278" v="5250" actId="478"/>
          <ac:picMkLst>
            <pc:docMk/>
            <pc:sldMk cId="3474138702" sldId="285"/>
            <ac:picMk id="9" creationId="{13253424-DAF1-3E8B-7F8E-6E46FBEBD1DC}"/>
          </ac:picMkLst>
        </pc:picChg>
        <pc:picChg chg="add del mod">
          <ac:chgData name="King,David" userId="60b1029c-6553-4a57-aeff-0836677e2816" providerId="ADAL" clId="{1F5C44B8-5019-FB41-85CB-BE094DC044FD}" dt="2022-07-20T04:05:59.781" v="5262" actId="1076"/>
          <ac:picMkLst>
            <pc:docMk/>
            <pc:sldMk cId="3474138702" sldId="285"/>
            <ac:picMk id="10" creationId="{C39126CD-020A-3525-9926-E0C6A14E00F8}"/>
          </ac:picMkLst>
        </pc:picChg>
      </pc:sldChg>
      <pc:sldChg chg="addSp delSp modSp new mod setBg">
        <pc:chgData name="King,David" userId="60b1029c-6553-4a57-aeff-0836677e2816" providerId="ADAL" clId="{1F5C44B8-5019-FB41-85CB-BE094DC044FD}" dt="2022-07-20T04:14:22.011" v="5756" actId="26606"/>
        <pc:sldMkLst>
          <pc:docMk/>
          <pc:sldMk cId="4242266160" sldId="286"/>
        </pc:sldMkLst>
        <pc:spChg chg="mod">
          <ac:chgData name="King,David" userId="60b1029c-6553-4a57-aeff-0836677e2816" providerId="ADAL" clId="{1F5C44B8-5019-FB41-85CB-BE094DC044FD}" dt="2022-07-20T04:14:22.011" v="5756" actId="26606"/>
          <ac:spMkLst>
            <pc:docMk/>
            <pc:sldMk cId="4242266160" sldId="286"/>
            <ac:spMk id="2" creationId="{CE12CFA0-A151-6313-A990-EECD8F95C407}"/>
          </ac:spMkLst>
        </pc:spChg>
        <pc:spChg chg="del mod">
          <ac:chgData name="King,David" userId="60b1029c-6553-4a57-aeff-0836677e2816" providerId="ADAL" clId="{1F5C44B8-5019-FB41-85CB-BE094DC044FD}" dt="2022-07-20T04:14:22.011" v="5756" actId="26606"/>
          <ac:spMkLst>
            <pc:docMk/>
            <pc:sldMk cId="4242266160" sldId="286"/>
            <ac:spMk id="3" creationId="{7BDCA468-42D1-DCA6-6A6F-172DCAC3E0D2}"/>
          </ac:spMkLst>
        </pc:spChg>
        <pc:spChg chg="add">
          <ac:chgData name="King,David" userId="60b1029c-6553-4a57-aeff-0836677e2816" providerId="ADAL" clId="{1F5C44B8-5019-FB41-85CB-BE094DC044FD}" dt="2022-07-20T04:14:22.011" v="5756" actId="26606"/>
          <ac:spMkLst>
            <pc:docMk/>
            <pc:sldMk cId="4242266160" sldId="286"/>
            <ac:spMk id="9" creationId="{B819A166-7571-4003-A6B8-B62034C3ED30}"/>
          </ac:spMkLst>
        </pc:spChg>
        <pc:graphicFrameChg chg="add">
          <ac:chgData name="King,David" userId="60b1029c-6553-4a57-aeff-0836677e2816" providerId="ADAL" clId="{1F5C44B8-5019-FB41-85CB-BE094DC044FD}" dt="2022-07-20T04:14:22.011" v="5756" actId="26606"/>
          <ac:graphicFrameMkLst>
            <pc:docMk/>
            <pc:sldMk cId="4242266160" sldId="286"/>
            <ac:graphicFrameMk id="5" creationId="{573C4ABE-F5CD-24BA-5FF3-17C24AF8DA08}"/>
          </ac:graphicFrameMkLst>
        </pc:graphicFrameChg>
      </pc:sldChg>
    </pc:docChg>
  </pc:docChgLst>
  <pc:docChgLst>
    <pc:chgData name="King,David" userId="60b1029c-6553-4a57-aeff-0836677e2816" providerId="ADAL" clId="{3BD33E8F-340B-2E4F-B6B4-5333C6F26813}"/>
    <pc:docChg chg="undo custSel addSld modSld modSection">
      <pc:chgData name="King,David" userId="60b1029c-6553-4a57-aeff-0836677e2816" providerId="ADAL" clId="{3BD33E8F-340B-2E4F-B6B4-5333C6F26813}" dt="2022-07-19T21:58:20.059" v="1725" actId="20577"/>
      <pc:docMkLst>
        <pc:docMk/>
      </pc:docMkLst>
      <pc:sldChg chg="addSp delSp modSp mod setBg modAnim">
        <pc:chgData name="King,David" userId="60b1029c-6553-4a57-aeff-0836677e2816" providerId="ADAL" clId="{3BD33E8F-340B-2E4F-B6B4-5333C6F26813}" dt="2022-07-19T21:50:04.916" v="1319" actId="20577"/>
        <pc:sldMkLst>
          <pc:docMk/>
          <pc:sldMk cId="4276864546" sldId="271"/>
        </pc:sldMkLst>
        <pc:spChg chg="mod">
          <ac:chgData name="King,David" userId="60b1029c-6553-4a57-aeff-0836677e2816" providerId="ADAL" clId="{3BD33E8F-340B-2E4F-B6B4-5333C6F26813}" dt="2022-07-19T21:31:00.291" v="753" actId="14838"/>
          <ac:spMkLst>
            <pc:docMk/>
            <pc:sldMk cId="4276864546" sldId="271"/>
            <ac:spMk id="2" creationId="{AB9D6A90-9FDF-543F-24B0-83FAB29D3798}"/>
          </ac:spMkLst>
        </pc:spChg>
        <pc:spChg chg="mod">
          <ac:chgData name="King,David" userId="60b1029c-6553-4a57-aeff-0836677e2816" providerId="ADAL" clId="{3BD33E8F-340B-2E4F-B6B4-5333C6F26813}" dt="2022-07-19T21:29:53.411" v="493" actId="14838"/>
          <ac:spMkLst>
            <pc:docMk/>
            <pc:sldMk cId="4276864546" sldId="271"/>
            <ac:spMk id="3" creationId="{A8EEDA89-41E1-7C0C-1821-80260105C17C}"/>
          </ac:spMkLst>
        </pc:spChg>
        <pc:spChg chg="mod">
          <ac:chgData name="King,David" userId="60b1029c-6553-4a57-aeff-0836677e2816" providerId="ADAL" clId="{3BD33E8F-340B-2E4F-B6B4-5333C6F26813}" dt="2022-07-19T21:31:32.153" v="754" actId="14838"/>
          <ac:spMkLst>
            <pc:docMk/>
            <pc:sldMk cId="4276864546" sldId="271"/>
            <ac:spMk id="4" creationId="{EF4E9A52-5B15-6568-18CD-75ADE8F60EB7}"/>
          </ac:spMkLst>
        </pc:spChg>
        <pc:spChg chg="mod">
          <ac:chgData name="King,David" userId="60b1029c-6553-4a57-aeff-0836677e2816" providerId="ADAL" clId="{3BD33E8F-340B-2E4F-B6B4-5333C6F26813}" dt="2022-07-19T21:31:42.402" v="755" actId="14838"/>
          <ac:spMkLst>
            <pc:docMk/>
            <pc:sldMk cId="4276864546" sldId="271"/>
            <ac:spMk id="5" creationId="{314F0272-E0A2-608E-6D55-68AC1E57343E}"/>
          </ac:spMkLst>
        </pc:spChg>
        <pc:spChg chg="mod">
          <ac:chgData name="King,David" userId="60b1029c-6553-4a57-aeff-0836677e2816" providerId="ADAL" clId="{3BD33E8F-340B-2E4F-B6B4-5333C6F26813}" dt="2022-07-19T21:50:04.916" v="1319" actId="20577"/>
          <ac:spMkLst>
            <pc:docMk/>
            <pc:sldMk cId="4276864546" sldId="271"/>
            <ac:spMk id="6" creationId="{2EDBF62D-6EFA-9664-80EB-11538DE5ADF6}"/>
          </ac:spMkLst>
        </pc:spChg>
        <pc:spChg chg="mod">
          <ac:chgData name="King,David" userId="60b1029c-6553-4a57-aeff-0836677e2816" providerId="ADAL" clId="{3BD33E8F-340B-2E4F-B6B4-5333C6F26813}" dt="2022-07-19T21:33:00.254" v="1116" actId="14838"/>
          <ac:spMkLst>
            <pc:docMk/>
            <pc:sldMk cId="4276864546" sldId="271"/>
            <ac:spMk id="7" creationId="{D1AA2033-8853-0F83-33E7-73B9E5ECCD14}"/>
          </ac:spMkLst>
        </pc:spChg>
        <pc:picChg chg="add del mod">
          <ac:chgData name="King,David" userId="60b1029c-6553-4a57-aeff-0836677e2816" providerId="ADAL" clId="{3BD33E8F-340B-2E4F-B6B4-5333C6F26813}" dt="2022-07-19T21:12:29.681" v="43" actId="478"/>
          <ac:picMkLst>
            <pc:docMk/>
            <pc:sldMk cId="4276864546" sldId="271"/>
            <ac:picMk id="8" creationId="{ED7F0BF1-5912-FB4C-9444-4F996269426D}"/>
          </ac:picMkLst>
        </pc:picChg>
        <pc:picChg chg="add mod">
          <ac:chgData name="King,David" userId="60b1029c-6553-4a57-aeff-0836677e2816" providerId="ADAL" clId="{3BD33E8F-340B-2E4F-B6B4-5333C6F26813}" dt="2022-07-19T21:32:05.069" v="959" actId="14861"/>
          <ac:picMkLst>
            <pc:docMk/>
            <pc:sldMk cId="4276864546" sldId="271"/>
            <ac:picMk id="9" creationId="{D31B5E63-B80C-3068-334C-03C0CB150323}"/>
          </ac:picMkLst>
        </pc:picChg>
        <pc:picChg chg="add del mod">
          <ac:chgData name="King,David" userId="60b1029c-6553-4a57-aeff-0836677e2816" providerId="ADAL" clId="{3BD33E8F-340B-2E4F-B6B4-5333C6F26813}" dt="2022-07-19T21:12:31.740" v="44" actId="478"/>
          <ac:picMkLst>
            <pc:docMk/>
            <pc:sldMk cId="4276864546" sldId="271"/>
            <ac:picMk id="2050" creationId="{B4C0AF31-F4EA-5583-3BB0-42CF7E15ABED}"/>
          </ac:picMkLst>
        </pc:picChg>
      </pc:sldChg>
      <pc:sldChg chg="addSp modSp mod setBg">
        <pc:chgData name="King,David" userId="60b1029c-6553-4a57-aeff-0836677e2816" providerId="ADAL" clId="{3BD33E8F-340B-2E4F-B6B4-5333C6F26813}" dt="2022-07-19T21:19:59.069" v="59" actId="12788"/>
        <pc:sldMkLst>
          <pc:docMk/>
          <pc:sldMk cId="2178571175" sldId="272"/>
        </pc:sldMkLst>
        <pc:spChg chg="mod">
          <ac:chgData name="King,David" userId="60b1029c-6553-4a57-aeff-0836677e2816" providerId="ADAL" clId="{3BD33E8F-340B-2E4F-B6B4-5333C6F26813}" dt="2022-07-19T21:10:07.226" v="32" actId="255"/>
          <ac:spMkLst>
            <pc:docMk/>
            <pc:sldMk cId="2178571175" sldId="272"/>
            <ac:spMk id="2" creationId="{E7D40D9B-004A-E0C1-D70C-76F517B28C69}"/>
          </ac:spMkLst>
        </pc:spChg>
        <pc:spChg chg="mod">
          <ac:chgData name="King,David" userId="60b1029c-6553-4a57-aeff-0836677e2816" providerId="ADAL" clId="{3BD33E8F-340B-2E4F-B6B4-5333C6F26813}" dt="2022-07-19T21:19:59.069" v="59" actId="12788"/>
          <ac:spMkLst>
            <pc:docMk/>
            <pc:sldMk cId="2178571175" sldId="272"/>
            <ac:spMk id="3" creationId="{52B6770B-6EA3-DF6B-0F82-70333F6366BA}"/>
          </ac:spMkLst>
        </pc:spChg>
        <pc:picChg chg="add mod">
          <ac:chgData name="King,David" userId="60b1029c-6553-4a57-aeff-0836677e2816" providerId="ADAL" clId="{3BD33E8F-340B-2E4F-B6B4-5333C6F26813}" dt="2022-07-19T21:19:28.998" v="57" actId="12788"/>
          <ac:picMkLst>
            <pc:docMk/>
            <pc:sldMk cId="2178571175" sldId="272"/>
            <ac:picMk id="1026" creationId="{D8B6DB45-31E6-9F94-A91C-C1F3378F5C7E}"/>
          </ac:picMkLst>
        </pc:picChg>
      </pc:sldChg>
      <pc:sldChg chg="addSp delSp modSp mod setBg">
        <pc:chgData name="King,David" userId="60b1029c-6553-4a57-aeff-0836677e2816" providerId="ADAL" clId="{3BD33E8F-340B-2E4F-B6B4-5333C6F26813}" dt="2022-07-19T21:58:20.059" v="1725" actId="20577"/>
        <pc:sldMkLst>
          <pc:docMk/>
          <pc:sldMk cId="4283455861" sldId="273"/>
        </pc:sldMkLst>
        <pc:spChg chg="mod">
          <ac:chgData name="King,David" userId="60b1029c-6553-4a57-aeff-0836677e2816" providerId="ADAL" clId="{3BD33E8F-340B-2E4F-B6B4-5333C6F26813}" dt="2022-07-19T21:52:42.511" v="1321" actId="26606"/>
          <ac:spMkLst>
            <pc:docMk/>
            <pc:sldMk cId="4283455861" sldId="273"/>
            <ac:spMk id="2" creationId="{5E617AF0-3A34-2302-7E11-145AED6C801E}"/>
          </ac:spMkLst>
        </pc:spChg>
        <pc:spChg chg="mod">
          <ac:chgData name="King,David" userId="60b1029c-6553-4a57-aeff-0836677e2816" providerId="ADAL" clId="{3BD33E8F-340B-2E4F-B6B4-5333C6F26813}" dt="2022-07-19T21:58:20.059" v="1725" actId="20577"/>
          <ac:spMkLst>
            <pc:docMk/>
            <pc:sldMk cId="4283455861" sldId="273"/>
            <ac:spMk id="3" creationId="{CD4FC944-F100-8DDD-8ED4-6EBF223F1EA1}"/>
          </ac:spMkLst>
        </pc:spChg>
        <pc:spChg chg="add mod">
          <ac:chgData name="King,David" userId="60b1029c-6553-4a57-aeff-0836677e2816" providerId="ADAL" clId="{3BD33E8F-340B-2E4F-B6B4-5333C6F26813}" dt="2022-07-19T21:55:39.019" v="1466" actId="1076"/>
          <ac:spMkLst>
            <pc:docMk/>
            <pc:sldMk cId="4283455861" sldId="273"/>
            <ac:spMk id="4" creationId="{F3959C9A-1760-7CE6-A039-E2E0D6F1E125}"/>
          </ac:spMkLst>
        </pc:spChg>
        <pc:spChg chg="add del">
          <ac:chgData name="King,David" userId="60b1029c-6553-4a57-aeff-0836677e2816" providerId="ADAL" clId="{3BD33E8F-340B-2E4F-B6B4-5333C6F26813}" dt="2022-07-19T21:52:42.511" v="1321" actId="26606"/>
          <ac:spMkLst>
            <pc:docMk/>
            <pc:sldMk cId="4283455861" sldId="273"/>
            <ac:spMk id="3079" creationId="{1E020063-2385-44AC-BD67-258E1F0B9FCE}"/>
          </ac:spMkLst>
        </pc:spChg>
        <pc:spChg chg="add del">
          <ac:chgData name="King,David" userId="60b1029c-6553-4a57-aeff-0836677e2816" providerId="ADAL" clId="{3BD33E8F-340B-2E4F-B6B4-5333C6F26813}" dt="2022-07-19T21:52:42.511" v="1321" actId="26606"/>
          <ac:spMkLst>
            <pc:docMk/>
            <pc:sldMk cId="4283455861" sldId="273"/>
            <ac:spMk id="3081" creationId="{7E014A0B-5338-4077-AFE9-A90D04D4492B}"/>
          </ac:spMkLst>
        </pc:spChg>
        <pc:spChg chg="add">
          <ac:chgData name="King,David" userId="60b1029c-6553-4a57-aeff-0836677e2816" providerId="ADAL" clId="{3BD33E8F-340B-2E4F-B6B4-5333C6F26813}" dt="2022-07-19T21:52:42.511" v="1321" actId="26606"/>
          <ac:spMkLst>
            <pc:docMk/>
            <pc:sldMk cId="4283455861" sldId="273"/>
            <ac:spMk id="3098" creationId="{352BEC0E-22F8-46D0-9632-375DB541B06C}"/>
          </ac:spMkLst>
        </pc:spChg>
        <pc:spChg chg="add">
          <ac:chgData name="King,David" userId="60b1029c-6553-4a57-aeff-0836677e2816" providerId="ADAL" clId="{3BD33E8F-340B-2E4F-B6B4-5333C6F26813}" dt="2022-07-19T21:52:42.511" v="1321" actId="26606"/>
          <ac:spMkLst>
            <pc:docMk/>
            <pc:sldMk cId="4283455861" sldId="273"/>
            <ac:spMk id="3100" creationId="{3FCFB1DE-0B7E-48CC-BA90-B2AB0889F9D6}"/>
          </ac:spMkLst>
        </pc:spChg>
        <pc:grpChg chg="add del">
          <ac:chgData name="King,David" userId="60b1029c-6553-4a57-aeff-0836677e2816" providerId="ADAL" clId="{3BD33E8F-340B-2E4F-B6B4-5333C6F26813}" dt="2022-07-19T21:52:42.511" v="1321" actId="26606"/>
          <ac:grpSpMkLst>
            <pc:docMk/>
            <pc:sldMk cId="4283455861" sldId="273"/>
            <ac:grpSpMk id="3083" creationId="{78127680-150F-4A90-9950-F66392578116}"/>
          </ac:grpSpMkLst>
        </pc:grpChg>
        <pc:grpChg chg="add del">
          <ac:chgData name="King,David" userId="60b1029c-6553-4a57-aeff-0836677e2816" providerId="ADAL" clId="{3BD33E8F-340B-2E4F-B6B4-5333C6F26813}" dt="2022-07-19T21:52:42.511" v="1321" actId="26606"/>
          <ac:grpSpMkLst>
            <pc:docMk/>
            <pc:sldMk cId="4283455861" sldId="273"/>
            <ac:grpSpMk id="3089" creationId="{466920E5-8640-4C24-A775-8647637094A7}"/>
          </ac:grpSpMkLst>
        </pc:grpChg>
        <pc:picChg chg="add del mod ord">
          <ac:chgData name="King,David" userId="60b1029c-6553-4a57-aeff-0836677e2816" providerId="ADAL" clId="{3BD33E8F-340B-2E4F-B6B4-5333C6F26813}" dt="2022-07-19T21:53:33.937" v="1326" actId="478"/>
          <ac:picMkLst>
            <pc:docMk/>
            <pc:sldMk cId="4283455861" sldId="273"/>
            <ac:picMk id="3074" creationId="{8CDA8C48-73C8-CE12-2B97-15345B1A58B9}"/>
          </ac:picMkLst>
        </pc:picChg>
        <pc:picChg chg="add mod">
          <ac:chgData name="King,David" userId="60b1029c-6553-4a57-aeff-0836677e2816" providerId="ADAL" clId="{3BD33E8F-340B-2E4F-B6B4-5333C6F26813}" dt="2022-07-19T21:55:31.581" v="1465" actId="14100"/>
          <ac:picMkLst>
            <pc:docMk/>
            <pc:sldMk cId="4283455861" sldId="273"/>
            <ac:picMk id="3076" creationId="{6CC0A1AC-56E5-4710-539D-FACF9E1EE16F}"/>
          </ac:picMkLst>
        </pc:picChg>
      </pc:sldChg>
      <pc:sldChg chg="addSp delSp modSp new mod setBg">
        <pc:chgData name="King,David" userId="60b1029c-6553-4a57-aeff-0836677e2816" providerId="ADAL" clId="{3BD33E8F-340B-2E4F-B6B4-5333C6F26813}" dt="2022-07-19T21:49:31.457" v="1304" actId="20577"/>
        <pc:sldMkLst>
          <pc:docMk/>
          <pc:sldMk cId="3007574563" sldId="276"/>
        </pc:sldMkLst>
        <pc:spChg chg="mod">
          <ac:chgData name="King,David" userId="60b1029c-6553-4a57-aeff-0836677e2816" providerId="ADAL" clId="{3BD33E8F-340B-2E4F-B6B4-5333C6F26813}" dt="2022-07-19T21:48:23.032" v="1141" actId="20577"/>
          <ac:spMkLst>
            <pc:docMk/>
            <pc:sldMk cId="3007574563" sldId="276"/>
            <ac:spMk id="2" creationId="{FB186021-77C9-2E8B-35FA-B09C6B584E72}"/>
          </ac:spMkLst>
        </pc:spChg>
        <pc:spChg chg="mod ord">
          <ac:chgData name="King,David" userId="60b1029c-6553-4a57-aeff-0836677e2816" providerId="ADAL" clId="{3BD33E8F-340B-2E4F-B6B4-5333C6F26813}" dt="2022-07-19T21:49:31.457" v="1304" actId="20577"/>
          <ac:spMkLst>
            <pc:docMk/>
            <pc:sldMk cId="3007574563" sldId="276"/>
            <ac:spMk id="3" creationId="{9E878C2C-09DE-2461-085A-80E92BC61503}"/>
          </ac:spMkLst>
        </pc:spChg>
        <pc:spChg chg="add del">
          <ac:chgData name="King,David" userId="60b1029c-6553-4a57-aeff-0836677e2816" providerId="ADAL" clId="{3BD33E8F-340B-2E4F-B6B4-5333C6F26813}" dt="2022-07-19T21:48:12.076" v="1123" actId="26606"/>
          <ac:spMkLst>
            <pc:docMk/>
            <pc:sldMk cId="3007574563" sldId="276"/>
            <ac:spMk id="4103" creationId="{201CC55D-ED54-4C5C-95E6-10947BD1103B}"/>
          </ac:spMkLst>
        </pc:spChg>
        <pc:spChg chg="add del">
          <ac:chgData name="King,David" userId="60b1029c-6553-4a57-aeff-0836677e2816" providerId="ADAL" clId="{3BD33E8F-340B-2E4F-B6B4-5333C6F26813}" dt="2022-07-19T21:48:12.076" v="1123" actId="26606"/>
          <ac:spMkLst>
            <pc:docMk/>
            <pc:sldMk cId="3007574563" sldId="276"/>
            <ac:spMk id="4109" creationId="{3873B707-463F-40B0-8227-E8CC6C67EB25}"/>
          </ac:spMkLst>
        </pc:spChg>
        <pc:spChg chg="add del">
          <ac:chgData name="King,David" userId="60b1029c-6553-4a57-aeff-0836677e2816" providerId="ADAL" clId="{3BD33E8F-340B-2E4F-B6B4-5333C6F26813}" dt="2022-07-19T21:48:12.076" v="1123" actId="26606"/>
          <ac:spMkLst>
            <pc:docMk/>
            <pc:sldMk cId="3007574563" sldId="276"/>
            <ac:spMk id="4111" creationId="{C13237C8-E62C-4F0D-A318-BD6FB6C2D138}"/>
          </ac:spMkLst>
        </pc:spChg>
        <pc:spChg chg="add del">
          <ac:chgData name="King,David" userId="60b1029c-6553-4a57-aeff-0836677e2816" providerId="ADAL" clId="{3BD33E8F-340B-2E4F-B6B4-5333C6F26813}" dt="2022-07-19T21:48:12.076" v="1123" actId="26606"/>
          <ac:spMkLst>
            <pc:docMk/>
            <pc:sldMk cId="3007574563" sldId="276"/>
            <ac:spMk id="4113" creationId="{19C9EAEA-39D0-4B0E-A0EB-51E7B26740B1}"/>
          </ac:spMkLst>
        </pc:spChg>
        <pc:spChg chg="add del">
          <ac:chgData name="King,David" userId="60b1029c-6553-4a57-aeff-0836677e2816" providerId="ADAL" clId="{3BD33E8F-340B-2E4F-B6B4-5333C6F26813}" dt="2022-07-19T21:48:12.076" v="1123" actId="26606"/>
          <ac:spMkLst>
            <pc:docMk/>
            <pc:sldMk cId="3007574563" sldId="276"/>
            <ac:spMk id="4118" creationId="{35F0E358-1E49-4920-80D8-C3D138708838}"/>
          </ac:spMkLst>
        </pc:spChg>
        <pc:spChg chg="add del">
          <ac:chgData name="King,David" userId="60b1029c-6553-4a57-aeff-0836677e2816" providerId="ADAL" clId="{3BD33E8F-340B-2E4F-B6B4-5333C6F26813}" dt="2022-07-19T21:48:12.076" v="1123" actId="26606"/>
          <ac:spMkLst>
            <pc:docMk/>
            <pc:sldMk cId="3007574563" sldId="276"/>
            <ac:spMk id="4120" creationId="{E2D2362D-7010-4036-B9CA-03DFC8EB3B01}"/>
          </ac:spMkLst>
        </pc:spChg>
        <pc:spChg chg="add del">
          <ac:chgData name="King,David" userId="60b1029c-6553-4a57-aeff-0836677e2816" providerId="ADAL" clId="{3BD33E8F-340B-2E4F-B6B4-5333C6F26813}" dt="2022-07-19T21:48:12.076" v="1123" actId="26606"/>
          <ac:spMkLst>
            <pc:docMk/>
            <pc:sldMk cId="3007574563" sldId="276"/>
            <ac:spMk id="4122" creationId="{DC85BF5E-2BD6-4E5B-8EA3-420B45BB03FA}"/>
          </ac:spMkLst>
        </pc:spChg>
        <pc:spChg chg="add del">
          <ac:chgData name="King,David" userId="60b1029c-6553-4a57-aeff-0836677e2816" providerId="ADAL" clId="{3BD33E8F-340B-2E4F-B6B4-5333C6F26813}" dt="2022-07-19T21:48:12.076" v="1123" actId="26606"/>
          <ac:spMkLst>
            <pc:docMk/>
            <pc:sldMk cId="3007574563" sldId="276"/>
            <ac:spMk id="4124" creationId="{740D8E28-91B5-42B0-9D6C-B777D8AD90C2}"/>
          </ac:spMkLst>
        </pc:spChg>
        <pc:grpChg chg="add del">
          <ac:chgData name="King,David" userId="60b1029c-6553-4a57-aeff-0836677e2816" providerId="ADAL" clId="{3BD33E8F-340B-2E4F-B6B4-5333C6F26813}" dt="2022-07-19T21:48:12.076" v="1123" actId="26606"/>
          <ac:grpSpMkLst>
            <pc:docMk/>
            <pc:sldMk cId="3007574563" sldId="276"/>
            <ac:grpSpMk id="4105" creationId="{1DE889C7-FAD6-4397-98E2-05D503484459}"/>
          </ac:grpSpMkLst>
        </pc:grpChg>
        <pc:picChg chg="add mod">
          <ac:chgData name="King,David" userId="60b1029c-6553-4a57-aeff-0836677e2816" providerId="ADAL" clId="{3BD33E8F-340B-2E4F-B6B4-5333C6F26813}" dt="2022-07-19T21:48:12.076" v="1123" actId="26606"/>
          <ac:picMkLst>
            <pc:docMk/>
            <pc:sldMk cId="3007574563" sldId="276"/>
            <ac:picMk id="4098" creationId="{FCB7E708-0DB7-6B33-ABAB-846C1E669235}"/>
          </ac:picMkLst>
        </pc:picChg>
      </pc:sldChg>
      <pc:sldChg chg="add">
        <pc:chgData name="King,David" userId="60b1029c-6553-4a57-aeff-0836677e2816" providerId="ADAL" clId="{3BD33E8F-340B-2E4F-B6B4-5333C6F26813}" dt="2022-07-19T21:53:21.788" v="1325" actId="2890"/>
        <pc:sldMkLst>
          <pc:docMk/>
          <pc:sldMk cId="2668530928" sldId="27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13066A-7CCA-4376-93D5-70D0B20FFF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CBEB61A-7D9C-408B-97CE-22172B282C89}">
      <dgm:prSet/>
      <dgm:spPr/>
      <dgm:t>
        <a:bodyPr/>
        <a:lstStyle/>
        <a:p>
          <a:r>
            <a:rPr lang="en-US"/>
            <a:t>Keep environments from getting too big</a:t>
          </a:r>
        </a:p>
      </dgm:t>
    </dgm:pt>
    <dgm:pt modelId="{6278E9C0-0C91-4819-9DE6-EB6214042404}" type="parTrans" cxnId="{79387BEC-6E08-45A5-ABC4-8A3EF96F44F9}">
      <dgm:prSet/>
      <dgm:spPr/>
      <dgm:t>
        <a:bodyPr/>
        <a:lstStyle/>
        <a:p>
          <a:endParaRPr lang="en-US"/>
        </a:p>
      </dgm:t>
    </dgm:pt>
    <dgm:pt modelId="{EBC68D87-0404-41C9-8B5A-22E6DECA1C59}" type="sibTrans" cxnId="{79387BEC-6E08-45A5-ABC4-8A3EF96F44F9}">
      <dgm:prSet/>
      <dgm:spPr/>
      <dgm:t>
        <a:bodyPr/>
        <a:lstStyle/>
        <a:p>
          <a:endParaRPr lang="en-US"/>
        </a:p>
      </dgm:t>
    </dgm:pt>
    <dgm:pt modelId="{552C0CB5-3EA8-436C-8C8B-C8D6FD7F5094}">
      <dgm:prSet/>
      <dgm:spPr/>
      <dgm:t>
        <a:bodyPr/>
        <a:lstStyle/>
        <a:p>
          <a:r>
            <a:rPr lang="en-US"/>
            <a:t>Solving the dependency graph is NP-complete (scales poorly with size)</a:t>
          </a:r>
        </a:p>
      </dgm:t>
    </dgm:pt>
    <dgm:pt modelId="{04DFD2A8-EC80-49DC-8827-299B99B1045C}" type="parTrans" cxnId="{9B7C716E-75ED-4AF1-B785-CC6382A40567}">
      <dgm:prSet/>
      <dgm:spPr/>
      <dgm:t>
        <a:bodyPr/>
        <a:lstStyle/>
        <a:p>
          <a:endParaRPr lang="en-US"/>
        </a:p>
      </dgm:t>
    </dgm:pt>
    <dgm:pt modelId="{E8406188-1E6B-459E-B08C-A122D9FD92B3}" type="sibTrans" cxnId="{9B7C716E-75ED-4AF1-B785-CC6382A40567}">
      <dgm:prSet/>
      <dgm:spPr/>
      <dgm:t>
        <a:bodyPr/>
        <a:lstStyle/>
        <a:p>
          <a:endParaRPr lang="en-US"/>
        </a:p>
      </dgm:t>
    </dgm:pt>
    <dgm:pt modelId="{FC418703-F61E-4CB4-A0FD-EF86A874E52F}">
      <dgm:prSet/>
      <dgm:spPr/>
      <dgm:t>
        <a:bodyPr/>
        <a:lstStyle/>
        <a:p>
          <a:r>
            <a:rPr lang="en-US"/>
            <a:t>Delete downloaded source with conda clean (the installed code remains)</a:t>
          </a:r>
        </a:p>
      </dgm:t>
    </dgm:pt>
    <dgm:pt modelId="{90A9BD74-568F-414E-BD7E-FDCD391EBC47}" type="parTrans" cxnId="{67A95EAB-D7CE-477F-8D0A-DD6D99B5748B}">
      <dgm:prSet/>
      <dgm:spPr/>
      <dgm:t>
        <a:bodyPr/>
        <a:lstStyle/>
        <a:p>
          <a:endParaRPr lang="en-US"/>
        </a:p>
      </dgm:t>
    </dgm:pt>
    <dgm:pt modelId="{26653298-EB64-46CF-A94C-8B6DC0036A0F}" type="sibTrans" cxnId="{67A95EAB-D7CE-477F-8D0A-DD6D99B5748B}">
      <dgm:prSet/>
      <dgm:spPr/>
      <dgm:t>
        <a:bodyPr/>
        <a:lstStyle/>
        <a:p>
          <a:endParaRPr lang="en-US"/>
        </a:p>
      </dgm:t>
    </dgm:pt>
    <dgm:pt modelId="{50F8E697-4D5D-49DD-B5BE-7577F20FDEAC}">
      <dgm:prSet/>
      <dgm:spPr/>
      <dgm:t>
        <a:bodyPr/>
        <a:lstStyle/>
        <a:p>
          <a:r>
            <a:rPr lang="en-US"/>
            <a:t>The conda environments accumulate </a:t>
          </a:r>
          <a:r>
            <a:rPr lang="en-US" b="1" i="1" u="sng"/>
            <a:t>a lot</a:t>
          </a:r>
          <a:r>
            <a:rPr lang="en-US"/>
            <a:t> of files that don't need to be backed up</a:t>
          </a:r>
        </a:p>
      </dgm:t>
    </dgm:pt>
    <dgm:pt modelId="{A1F1BF33-CEFE-47D9-9853-425FC1376FB0}" type="parTrans" cxnId="{FAFB40C8-4C5E-4D8E-853A-CB5262668634}">
      <dgm:prSet/>
      <dgm:spPr/>
      <dgm:t>
        <a:bodyPr/>
        <a:lstStyle/>
        <a:p>
          <a:endParaRPr lang="en-US"/>
        </a:p>
      </dgm:t>
    </dgm:pt>
    <dgm:pt modelId="{46648CB8-7572-489F-A372-FF1BFCCA8034}" type="sibTrans" cxnId="{FAFB40C8-4C5E-4D8E-853A-CB5262668634}">
      <dgm:prSet/>
      <dgm:spPr/>
      <dgm:t>
        <a:bodyPr/>
        <a:lstStyle/>
        <a:p>
          <a:endParaRPr lang="en-US"/>
        </a:p>
      </dgm:t>
    </dgm:pt>
    <dgm:pt modelId="{8B1EA44F-61ED-477A-99D9-22DE7B93C518}" type="pres">
      <dgm:prSet presAssocID="{1B13066A-7CCA-4376-93D5-70D0B20FFF20}" presName="root" presStyleCnt="0">
        <dgm:presLayoutVars>
          <dgm:dir/>
          <dgm:resizeHandles val="exact"/>
        </dgm:presLayoutVars>
      </dgm:prSet>
      <dgm:spPr/>
    </dgm:pt>
    <dgm:pt modelId="{0EC94058-C5B4-45B2-B800-4594ED95B09C}" type="pres">
      <dgm:prSet presAssocID="{2CBEB61A-7D9C-408B-97CE-22172B282C89}" presName="compNode" presStyleCnt="0"/>
      <dgm:spPr/>
    </dgm:pt>
    <dgm:pt modelId="{5DA91CE5-78E4-4E96-8079-D18DE7A18FA5}" type="pres">
      <dgm:prSet presAssocID="{2CBEB61A-7D9C-408B-97CE-22172B282C89}" presName="bgRect" presStyleLbl="bgShp" presStyleIdx="0" presStyleCnt="4"/>
      <dgm:spPr/>
    </dgm:pt>
    <dgm:pt modelId="{DD96B917-F3DE-4369-B962-5B7B5DA6D848}" type="pres">
      <dgm:prSet presAssocID="{2CBEB61A-7D9C-408B-97CE-22172B282C8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52A8654-5C44-4847-92F2-BC16EDE1D862}" type="pres">
      <dgm:prSet presAssocID="{2CBEB61A-7D9C-408B-97CE-22172B282C89}" presName="spaceRect" presStyleCnt="0"/>
      <dgm:spPr/>
    </dgm:pt>
    <dgm:pt modelId="{CFD3AE5D-B34D-4622-9D70-CFBCD6D89744}" type="pres">
      <dgm:prSet presAssocID="{2CBEB61A-7D9C-408B-97CE-22172B282C89}" presName="parTx" presStyleLbl="revTx" presStyleIdx="0" presStyleCnt="4">
        <dgm:presLayoutVars>
          <dgm:chMax val="0"/>
          <dgm:chPref val="0"/>
        </dgm:presLayoutVars>
      </dgm:prSet>
      <dgm:spPr/>
    </dgm:pt>
    <dgm:pt modelId="{F479B8ED-CDAE-4BF8-BD7F-A526E2B54DB2}" type="pres">
      <dgm:prSet presAssocID="{EBC68D87-0404-41C9-8B5A-22E6DECA1C59}" presName="sibTrans" presStyleCnt="0"/>
      <dgm:spPr/>
    </dgm:pt>
    <dgm:pt modelId="{B5570800-6FAF-4B35-8CA6-0365272ACEDE}" type="pres">
      <dgm:prSet presAssocID="{552C0CB5-3EA8-436C-8C8B-C8D6FD7F5094}" presName="compNode" presStyleCnt="0"/>
      <dgm:spPr/>
    </dgm:pt>
    <dgm:pt modelId="{57CD61C1-A05E-4792-A959-5FC4AAAA95A6}" type="pres">
      <dgm:prSet presAssocID="{552C0CB5-3EA8-436C-8C8B-C8D6FD7F5094}" presName="bgRect" presStyleLbl="bgShp" presStyleIdx="1" presStyleCnt="4"/>
      <dgm:spPr/>
    </dgm:pt>
    <dgm:pt modelId="{72A53CE2-5F18-4F13-9849-49DEAAED9081}" type="pres">
      <dgm:prSet presAssocID="{552C0CB5-3EA8-436C-8C8B-C8D6FD7F509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4924C10-0DA2-4790-BD4C-743D30558439}" type="pres">
      <dgm:prSet presAssocID="{552C0CB5-3EA8-436C-8C8B-C8D6FD7F5094}" presName="spaceRect" presStyleCnt="0"/>
      <dgm:spPr/>
    </dgm:pt>
    <dgm:pt modelId="{C371F0DC-74C3-446A-B216-2E62E4603AAF}" type="pres">
      <dgm:prSet presAssocID="{552C0CB5-3EA8-436C-8C8B-C8D6FD7F5094}" presName="parTx" presStyleLbl="revTx" presStyleIdx="1" presStyleCnt="4">
        <dgm:presLayoutVars>
          <dgm:chMax val="0"/>
          <dgm:chPref val="0"/>
        </dgm:presLayoutVars>
      </dgm:prSet>
      <dgm:spPr/>
    </dgm:pt>
    <dgm:pt modelId="{88913E8D-EED9-4A8E-82ED-2BBE86D2D665}" type="pres">
      <dgm:prSet presAssocID="{E8406188-1E6B-459E-B08C-A122D9FD92B3}" presName="sibTrans" presStyleCnt="0"/>
      <dgm:spPr/>
    </dgm:pt>
    <dgm:pt modelId="{7C063B5F-05AE-4B3B-9C6D-5192D5D059CB}" type="pres">
      <dgm:prSet presAssocID="{FC418703-F61E-4CB4-A0FD-EF86A874E52F}" presName="compNode" presStyleCnt="0"/>
      <dgm:spPr/>
    </dgm:pt>
    <dgm:pt modelId="{AEF6A275-FD46-4546-B56D-79ADA5FAF2FD}" type="pres">
      <dgm:prSet presAssocID="{FC418703-F61E-4CB4-A0FD-EF86A874E52F}" presName="bgRect" presStyleLbl="bgShp" presStyleIdx="2" presStyleCnt="4"/>
      <dgm:spPr/>
    </dgm:pt>
    <dgm:pt modelId="{99A2F4B4-028C-499F-B88C-66AF606B0C4F}" type="pres">
      <dgm:prSet presAssocID="{FC418703-F61E-4CB4-A0FD-EF86A874E52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rbage"/>
        </a:ext>
      </dgm:extLst>
    </dgm:pt>
    <dgm:pt modelId="{5F5C3720-2776-41BA-89FB-1B63070AF48D}" type="pres">
      <dgm:prSet presAssocID="{FC418703-F61E-4CB4-A0FD-EF86A874E52F}" presName="spaceRect" presStyleCnt="0"/>
      <dgm:spPr/>
    </dgm:pt>
    <dgm:pt modelId="{F8FC2934-C4A4-418C-B1B2-E95ABD706AF6}" type="pres">
      <dgm:prSet presAssocID="{FC418703-F61E-4CB4-A0FD-EF86A874E52F}" presName="parTx" presStyleLbl="revTx" presStyleIdx="2" presStyleCnt="4">
        <dgm:presLayoutVars>
          <dgm:chMax val="0"/>
          <dgm:chPref val="0"/>
        </dgm:presLayoutVars>
      </dgm:prSet>
      <dgm:spPr/>
    </dgm:pt>
    <dgm:pt modelId="{36A72836-9358-4AE8-9FFE-7DF2F49DE26F}" type="pres">
      <dgm:prSet presAssocID="{26653298-EB64-46CF-A94C-8B6DC0036A0F}" presName="sibTrans" presStyleCnt="0"/>
      <dgm:spPr/>
    </dgm:pt>
    <dgm:pt modelId="{7574D352-EA5F-4531-AA81-67E7A15BE2E1}" type="pres">
      <dgm:prSet presAssocID="{50F8E697-4D5D-49DD-B5BE-7577F20FDEAC}" presName="compNode" presStyleCnt="0"/>
      <dgm:spPr/>
    </dgm:pt>
    <dgm:pt modelId="{7EEC13CA-19BA-4F37-9F75-8ACDB657F004}" type="pres">
      <dgm:prSet presAssocID="{50F8E697-4D5D-49DD-B5BE-7577F20FDEAC}" presName="bgRect" presStyleLbl="bgShp" presStyleIdx="3" presStyleCnt="4"/>
      <dgm:spPr/>
    </dgm:pt>
    <dgm:pt modelId="{CA0EB710-2AA0-458E-AE9E-05A37EED1915}" type="pres">
      <dgm:prSet presAssocID="{50F8E697-4D5D-49DD-B5BE-7577F20FDEA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ACB5402A-0E6D-43AE-ABBD-A5756280C33B}" type="pres">
      <dgm:prSet presAssocID="{50F8E697-4D5D-49DD-B5BE-7577F20FDEAC}" presName="spaceRect" presStyleCnt="0"/>
      <dgm:spPr/>
    </dgm:pt>
    <dgm:pt modelId="{FE1B2A76-FF95-49ED-BA2C-B7E38BA836B1}" type="pres">
      <dgm:prSet presAssocID="{50F8E697-4D5D-49DD-B5BE-7577F20FDEA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7005514-172B-4B3A-8168-0870978EB0C9}" type="presOf" srcId="{2CBEB61A-7D9C-408B-97CE-22172B282C89}" destId="{CFD3AE5D-B34D-4622-9D70-CFBCD6D89744}" srcOrd="0" destOrd="0" presId="urn:microsoft.com/office/officeart/2018/2/layout/IconVerticalSolidList"/>
    <dgm:cxn modelId="{5972561B-2D24-486E-B80C-01225E072D04}" type="presOf" srcId="{1B13066A-7CCA-4376-93D5-70D0B20FFF20}" destId="{8B1EA44F-61ED-477A-99D9-22DE7B93C518}" srcOrd="0" destOrd="0" presId="urn:microsoft.com/office/officeart/2018/2/layout/IconVerticalSolidList"/>
    <dgm:cxn modelId="{9B7C716E-75ED-4AF1-B785-CC6382A40567}" srcId="{1B13066A-7CCA-4376-93D5-70D0B20FFF20}" destId="{552C0CB5-3EA8-436C-8C8B-C8D6FD7F5094}" srcOrd="1" destOrd="0" parTransId="{04DFD2A8-EC80-49DC-8827-299B99B1045C}" sibTransId="{E8406188-1E6B-459E-B08C-A122D9FD92B3}"/>
    <dgm:cxn modelId="{0211BBA7-A5A9-4E3E-A7A9-C6673BCAED80}" type="presOf" srcId="{50F8E697-4D5D-49DD-B5BE-7577F20FDEAC}" destId="{FE1B2A76-FF95-49ED-BA2C-B7E38BA836B1}" srcOrd="0" destOrd="0" presId="urn:microsoft.com/office/officeart/2018/2/layout/IconVerticalSolidList"/>
    <dgm:cxn modelId="{67A95EAB-D7CE-477F-8D0A-DD6D99B5748B}" srcId="{1B13066A-7CCA-4376-93D5-70D0B20FFF20}" destId="{FC418703-F61E-4CB4-A0FD-EF86A874E52F}" srcOrd="2" destOrd="0" parTransId="{90A9BD74-568F-414E-BD7E-FDCD391EBC47}" sibTransId="{26653298-EB64-46CF-A94C-8B6DC0036A0F}"/>
    <dgm:cxn modelId="{48092BBC-F5AB-4B60-A60B-588BC2FEB6D7}" type="presOf" srcId="{552C0CB5-3EA8-436C-8C8B-C8D6FD7F5094}" destId="{C371F0DC-74C3-446A-B216-2E62E4603AAF}" srcOrd="0" destOrd="0" presId="urn:microsoft.com/office/officeart/2018/2/layout/IconVerticalSolidList"/>
    <dgm:cxn modelId="{FAFB40C8-4C5E-4D8E-853A-CB5262668634}" srcId="{1B13066A-7CCA-4376-93D5-70D0B20FFF20}" destId="{50F8E697-4D5D-49DD-B5BE-7577F20FDEAC}" srcOrd="3" destOrd="0" parTransId="{A1F1BF33-CEFE-47D9-9853-425FC1376FB0}" sibTransId="{46648CB8-7572-489F-A372-FF1BFCCA8034}"/>
    <dgm:cxn modelId="{B0B7AFCD-0A78-49F4-AF8E-64E4BE21DFA0}" type="presOf" srcId="{FC418703-F61E-4CB4-A0FD-EF86A874E52F}" destId="{F8FC2934-C4A4-418C-B1B2-E95ABD706AF6}" srcOrd="0" destOrd="0" presId="urn:microsoft.com/office/officeart/2018/2/layout/IconVerticalSolidList"/>
    <dgm:cxn modelId="{79387BEC-6E08-45A5-ABC4-8A3EF96F44F9}" srcId="{1B13066A-7CCA-4376-93D5-70D0B20FFF20}" destId="{2CBEB61A-7D9C-408B-97CE-22172B282C89}" srcOrd="0" destOrd="0" parTransId="{6278E9C0-0C91-4819-9DE6-EB6214042404}" sibTransId="{EBC68D87-0404-41C9-8B5A-22E6DECA1C59}"/>
    <dgm:cxn modelId="{7ED978CC-2680-40F2-B0E5-2ED779BB2C75}" type="presParOf" srcId="{8B1EA44F-61ED-477A-99D9-22DE7B93C518}" destId="{0EC94058-C5B4-45B2-B800-4594ED95B09C}" srcOrd="0" destOrd="0" presId="urn:microsoft.com/office/officeart/2018/2/layout/IconVerticalSolidList"/>
    <dgm:cxn modelId="{59372475-2370-4A0D-A744-5D6495C82337}" type="presParOf" srcId="{0EC94058-C5B4-45B2-B800-4594ED95B09C}" destId="{5DA91CE5-78E4-4E96-8079-D18DE7A18FA5}" srcOrd="0" destOrd="0" presId="urn:microsoft.com/office/officeart/2018/2/layout/IconVerticalSolidList"/>
    <dgm:cxn modelId="{62C92A85-3E42-445E-959B-1A9AEE4F5DDA}" type="presParOf" srcId="{0EC94058-C5B4-45B2-B800-4594ED95B09C}" destId="{DD96B917-F3DE-4369-B962-5B7B5DA6D848}" srcOrd="1" destOrd="0" presId="urn:microsoft.com/office/officeart/2018/2/layout/IconVerticalSolidList"/>
    <dgm:cxn modelId="{C649A89D-C4FA-453C-8513-02F0045FA983}" type="presParOf" srcId="{0EC94058-C5B4-45B2-B800-4594ED95B09C}" destId="{E52A8654-5C44-4847-92F2-BC16EDE1D862}" srcOrd="2" destOrd="0" presId="urn:microsoft.com/office/officeart/2018/2/layout/IconVerticalSolidList"/>
    <dgm:cxn modelId="{86E7161B-0255-4ACE-AF78-FDDEDA8C02DC}" type="presParOf" srcId="{0EC94058-C5B4-45B2-B800-4594ED95B09C}" destId="{CFD3AE5D-B34D-4622-9D70-CFBCD6D89744}" srcOrd="3" destOrd="0" presId="urn:microsoft.com/office/officeart/2018/2/layout/IconVerticalSolidList"/>
    <dgm:cxn modelId="{15A7E7A1-490A-4774-8198-647CE63222E3}" type="presParOf" srcId="{8B1EA44F-61ED-477A-99D9-22DE7B93C518}" destId="{F479B8ED-CDAE-4BF8-BD7F-A526E2B54DB2}" srcOrd="1" destOrd="0" presId="urn:microsoft.com/office/officeart/2018/2/layout/IconVerticalSolidList"/>
    <dgm:cxn modelId="{D481DF1F-2C43-4832-B298-9D9092D57468}" type="presParOf" srcId="{8B1EA44F-61ED-477A-99D9-22DE7B93C518}" destId="{B5570800-6FAF-4B35-8CA6-0365272ACEDE}" srcOrd="2" destOrd="0" presId="urn:microsoft.com/office/officeart/2018/2/layout/IconVerticalSolidList"/>
    <dgm:cxn modelId="{349B123A-87C3-4D5E-9382-7D4054F091E1}" type="presParOf" srcId="{B5570800-6FAF-4B35-8CA6-0365272ACEDE}" destId="{57CD61C1-A05E-4792-A959-5FC4AAAA95A6}" srcOrd="0" destOrd="0" presId="urn:microsoft.com/office/officeart/2018/2/layout/IconVerticalSolidList"/>
    <dgm:cxn modelId="{1D042A89-5F6D-407F-8A4E-9600C956D10A}" type="presParOf" srcId="{B5570800-6FAF-4B35-8CA6-0365272ACEDE}" destId="{72A53CE2-5F18-4F13-9849-49DEAAED9081}" srcOrd="1" destOrd="0" presId="urn:microsoft.com/office/officeart/2018/2/layout/IconVerticalSolidList"/>
    <dgm:cxn modelId="{BE6DF288-8C86-4AAA-8972-64EFEF12CDE3}" type="presParOf" srcId="{B5570800-6FAF-4B35-8CA6-0365272ACEDE}" destId="{54924C10-0DA2-4790-BD4C-743D30558439}" srcOrd="2" destOrd="0" presId="urn:microsoft.com/office/officeart/2018/2/layout/IconVerticalSolidList"/>
    <dgm:cxn modelId="{D2F6B05F-9720-45DA-BDEE-7EC65F753D48}" type="presParOf" srcId="{B5570800-6FAF-4B35-8CA6-0365272ACEDE}" destId="{C371F0DC-74C3-446A-B216-2E62E4603AAF}" srcOrd="3" destOrd="0" presId="urn:microsoft.com/office/officeart/2018/2/layout/IconVerticalSolidList"/>
    <dgm:cxn modelId="{BEC28E61-AB4D-424A-8838-4DA39BED95F7}" type="presParOf" srcId="{8B1EA44F-61ED-477A-99D9-22DE7B93C518}" destId="{88913E8D-EED9-4A8E-82ED-2BBE86D2D665}" srcOrd="3" destOrd="0" presId="urn:microsoft.com/office/officeart/2018/2/layout/IconVerticalSolidList"/>
    <dgm:cxn modelId="{D134D39D-0046-4CB4-913D-7B1520B064AD}" type="presParOf" srcId="{8B1EA44F-61ED-477A-99D9-22DE7B93C518}" destId="{7C063B5F-05AE-4B3B-9C6D-5192D5D059CB}" srcOrd="4" destOrd="0" presId="urn:microsoft.com/office/officeart/2018/2/layout/IconVerticalSolidList"/>
    <dgm:cxn modelId="{CBBD9C70-7A3B-4395-8E06-63F56365779F}" type="presParOf" srcId="{7C063B5F-05AE-4B3B-9C6D-5192D5D059CB}" destId="{AEF6A275-FD46-4546-B56D-79ADA5FAF2FD}" srcOrd="0" destOrd="0" presId="urn:microsoft.com/office/officeart/2018/2/layout/IconVerticalSolidList"/>
    <dgm:cxn modelId="{5CC1E599-16D8-4A72-B423-2CD036C22BC5}" type="presParOf" srcId="{7C063B5F-05AE-4B3B-9C6D-5192D5D059CB}" destId="{99A2F4B4-028C-499F-B88C-66AF606B0C4F}" srcOrd="1" destOrd="0" presId="urn:microsoft.com/office/officeart/2018/2/layout/IconVerticalSolidList"/>
    <dgm:cxn modelId="{E600AB0D-3976-4E5D-94A0-4F5B83809CFD}" type="presParOf" srcId="{7C063B5F-05AE-4B3B-9C6D-5192D5D059CB}" destId="{5F5C3720-2776-41BA-89FB-1B63070AF48D}" srcOrd="2" destOrd="0" presId="urn:microsoft.com/office/officeart/2018/2/layout/IconVerticalSolidList"/>
    <dgm:cxn modelId="{A05F1C4B-C431-4FF4-932B-31E04E3BC442}" type="presParOf" srcId="{7C063B5F-05AE-4B3B-9C6D-5192D5D059CB}" destId="{F8FC2934-C4A4-418C-B1B2-E95ABD706AF6}" srcOrd="3" destOrd="0" presId="urn:microsoft.com/office/officeart/2018/2/layout/IconVerticalSolidList"/>
    <dgm:cxn modelId="{1BAEE3FA-EE9A-4A05-BD18-9CBCD5941A41}" type="presParOf" srcId="{8B1EA44F-61ED-477A-99D9-22DE7B93C518}" destId="{36A72836-9358-4AE8-9FFE-7DF2F49DE26F}" srcOrd="5" destOrd="0" presId="urn:microsoft.com/office/officeart/2018/2/layout/IconVerticalSolidList"/>
    <dgm:cxn modelId="{AC85D37D-7F0C-400F-A2AE-98ECCA7F3EC8}" type="presParOf" srcId="{8B1EA44F-61ED-477A-99D9-22DE7B93C518}" destId="{7574D352-EA5F-4531-AA81-67E7A15BE2E1}" srcOrd="6" destOrd="0" presId="urn:microsoft.com/office/officeart/2018/2/layout/IconVerticalSolidList"/>
    <dgm:cxn modelId="{24F3AF1C-0B25-4AB3-A3C7-D693B2FF6EB3}" type="presParOf" srcId="{7574D352-EA5F-4531-AA81-67E7A15BE2E1}" destId="{7EEC13CA-19BA-4F37-9F75-8ACDB657F004}" srcOrd="0" destOrd="0" presId="urn:microsoft.com/office/officeart/2018/2/layout/IconVerticalSolidList"/>
    <dgm:cxn modelId="{D2C25CDD-78EA-425A-9FF1-C37735F8B981}" type="presParOf" srcId="{7574D352-EA5F-4531-AA81-67E7A15BE2E1}" destId="{CA0EB710-2AA0-458E-AE9E-05A37EED1915}" srcOrd="1" destOrd="0" presId="urn:microsoft.com/office/officeart/2018/2/layout/IconVerticalSolidList"/>
    <dgm:cxn modelId="{7CE1CC00-A8D4-44BE-8892-5409FF872084}" type="presParOf" srcId="{7574D352-EA5F-4531-AA81-67E7A15BE2E1}" destId="{ACB5402A-0E6D-43AE-ABBD-A5756280C33B}" srcOrd="2" destOrd="0" presId="urn:microsoft.com/office/officeart/2018/2/layout/IconVerticalSolidList"/>
    <dgm:cxn modelId="{06A75AD9-DE87-4DA1-87C2-21871B88C933}" type="presParOf" srcId="{7574D352-EA5F-4531-AA81-67E7A15BE2E1}" destId="{FE1B2A76-FF95-49ED-BA2C-B7E38BA836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91CE5-78E4-4E96-8079-D18DE7A18FA5}">
      <dsp:nvSpPr>
        <dsp:cNvPr id="0" name=""/>
        <dsp:cNvSpPr/>
      </dsp:nvSpPr>
      <dsp:spPr>
        <a:xfrm>
          <a:off x="0" y="2284"/>
          <a:ext cx="6263640" cy="1157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6B917-F3DE-4369-B962-5B7B5DA6D848}">
      <dsp:nvSpPr>
        <dsp:cNvPr id="0" name=""/>
        <dsp:cNvSpPr/>
      </dsp:nvSpPr>
      <dsp:spPr>
        <a:xfrm>
          <a:off x="350270" y="262816"/>
          <a:ext cx="636855" cy="6368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3AE5D-B34D-4622-9D70-CFBCD6D89744}">
      <dsp:nvSpPr>
        <dsp:cNvPr id="0" name=""/>
        <dsp:cNvSpPr/>
      </dsp:nvSpPr>
      <dsp:spPr>
        <a:xfrm>
          <a:off x="1337397" y="2284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Keep environments from getting too big</a:t>
          </a:r>
        </a:p>
      </dsp:txBody>
      <dsp:txXfrm>
        <a:off x="1337397" y="2284"/>
        <a:ext cx="4926242" cy="1157919"/>
      </dsp:txXfrm>
    </dsp:sp>
    <dsp:sp modelId="{57CD61C1-A05E-4792-A959-5FC4AAAA95A6}">
      <dsp:nvSpPr>
        <dsp:cNvPr id="0" name=""/>
        <dsp:cNvSpPr/>
      </dsp:nvSpPr>
      <dsp:spPr>
        <a:xfrm>
          <a:off x="0" y="1449684"/>
          <a:ext cx="6263640" cy="1157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A53CE2-5F18-4F13-9849-49DEAAED9081}">
      <dsp:nvSpPr>
        <dsp:cNvPr id="0" name=""/>
        <dsp:cNvSpPr/>
      </dsp:nvSpPr>
      <dsp:spPr>
        <a:xfrm>
          <a:off x="350270" y="1710216"/>
          <a:ext cx="636855" cy="6368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1F0DC-74C3-446A-B216-2E62E4603AAF}">
      <dsp:nvSpPr>
        <dsp:cNvPr id="0" name=""/>
        <dsp:cNvSpPr/>
      </dsp:nvSpPr>
      <dsp:spPr>
        <a:xfrm>
          <a:off x="1337397" y="1449684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Solving the dependency graph is NP-complete (scales poorly with size)</a:t>
          </a:r>
        </a:p>
      </dsp:txBody>
      <dsp:txXfrm>
        <a:off x="1337397" y="1449684"/>
        <a:ext cx="4926242" cy="1157919"/>
      </dsp:txXfrm>
    </dsp:sp>
    <dsp:sp modelId="{AEF6A275-FD46-4546-B56D-79ADA5FAF2FD}">
      <dsp:nvSpPr>
        <dsp:cNvPr id="0" name=""/>
        <dsp:cNvSpPr/>
      </dsp:nvSpPr>
      <dsp:spPr>
        <a:xfrm>
          <a:off x="0" y="2897083"/>
          <a:ext cx="6263640" cy="1157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A2F4B4-028C-499F-B88C-66AF606B0C4F}">
      <dsp:nvSpPr>
        <dsp:cNvPr id="0" name=""/>
        <dsp:cNvSpPr/>
      </dsp:nvSpPr>
      <dsp:spPr>
        <a:xfrm>
          <a:off x="350270" y="3157615"/>
          <a:ext cx="636855" cy="6368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C2934-C4A4-418C-B1B2-E95ABD706AF6}">
      <dsp:nvSpPr>
        <dsp:cNvPr id="0" name=""/>
        <dsp:cNvSpPr/>
      </dsp:nvSpPr>
      <dsp:spPr>
        <a:xfrm>
          <a:off x="1337397" y="2897083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Delete downloaded source with conda clean (the installed code remains)</a:t>
          </a:r>
        </a:p>
      </dsp:txBody>
      <dsp:txXfrm>
        <a:off x="1337397" y="2897083"/>
        <a:ext cx="4926242" cy="1157919"/>
      </dsp:txXfrm>
    </dsp:sp>
    <dsp:sp modelId="{7EEC13CA-19BA-4F37-9F75-8ACDB657F004}">
      <dsp:nvSpPr>
        <dsp:cNvPr id="0" name=""/>
        <dsp:cNvSpPr/>
      </dsp:nvSpPr>
      <dsp:spPr>
        <a:xfrm>
          <a:off x="0" y="4344483"/>
          <a:ext cx="6263640" cy="11579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EB710-2AA0-458E-AE9E-05A37EED1915}">
      <dsp:nvSpPr>
        <dsp:cNvPr id="0" name=""/>
        <dsp:cNvSpPr/>
      </dsp:nvSpPr>
      <dsp:spPr>
        <a:xfrm>
          <a:off x="350270" y="4605015"/>
          <a:ext cx="636855" cy="6368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B2A76-FF95-49ED-BA2C-B7E38BA836B1}">
      <dsp:nvSpPr>
        <dsp:cNvPr id="0" name=""/>
        <dsp:cNvSpPr/>
      </dsp:nvSpPr>
      <dsp:spPr>
        <a:xfrm>
          <a:off x="1337397" y="4344483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conda environments accumulate </a:t>
          </a:r>
          <a:r>
            <a:rPr lang="en-US" sz="2100" b="1" i="1" u="sng" kern="1200"/>
            <a:t>a lot</a:t>
          </a:r>
          <a:r>
            <a:rPr lang="en-US" sz="2100" kern="1200"/>
            <a:t> of files that don't need to be backed up</a:t>
          </a:r>
        </a:p>
      </dsp:txBody>
      <dsp:txXfrm>
        <a:off x="1337397" y="4344483"/>
        <a:ext cx="4926242" cy="1157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7582-4815-D351-B12A-C88EA2B6B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612F41-B8E1-A652-8481-33A5B6801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63119-8AAA-1574-94BE-D29CF7D7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DCD9-4B17-5C45-8EA2-DD4EA8AF5021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9478D-16F5-7005-1D16-59DE7BB1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2BFC2-C94D-B47F-E0E9-F6F3D1D2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6C1F7-A925-EB4C-8CFB-3B20B822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44B1-ED99-6B2A-B689-6FCFF3D3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56167-477A-4D7E-B91D-39C2A47FF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DAFF6-9E18-48D2-3310-DDFEAB101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DCD9-4B17-5C45-8EA2-DD4EA8AF5021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63594-6428-6505-49D0-F0B383140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7A777-1153-2B94-EC4D-71380FBC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6C1F7-A925-EB4C-8CFB-3B20B822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24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A72AA3-FC5C-8813-63F7-CDE96A224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EB5DA1-2A1D-D193-3BEE-02C8A95BD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AC475-A141-1D69-29B7-0E021B7EB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DCD9-4B17-5C45-8EA2-DD4EA8AF5021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DF480-BE33-4CE5-F328-98A3A356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1499-9E21-0651-BF9B-CF0382D6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6C1F7-A925-EB4C-8CFB-3B20B822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8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CEC1-8BA6-5C38-9733-4E299F46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0E252-E3E7-1A0B-95FD-0CEB60FE3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0500A-B351-DE48-C5BB-60690768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DCD9-4B17-5C45-8EA2-DD4EA8AF5021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55BA1-61A1-FC5F-2371-491AE1DFF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D8412-D17C-5453-F211-7AD602E4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6C1F7-A925-EB4C-8CFB-3B20B822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08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7AE5-30C3-5B03-DE21-DD6B80E53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D4F8E-4FB6-CB0D-4018-4A6F72D41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DDD84-C97C-8947-2156-A3B29DB21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DCD9-4B17-5C45-8EA2-DD4EA8AF5021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68963-1355-C8C5-E0B4-C352BD8D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4E3EA-AA51-AF50-216D-E310F543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6C1F7-A925-EB4C-8CFB-3B20B822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12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4706A-7A31-9B14-7297-1E9D7012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F65AB-38A1-BCA2-28E1-A733C7262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82B03-C07F-8214-A88D-C632B04B6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474A5-A13C-F1A7-CE5F-611C41B01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DCD9-4B17-5C45-8EA2-DD4EA8AF5021}" type="datetimeFigureOut">
              <a:rPr lang="en-US" smtClean="0"/>
              <a:t>7/19/22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EE1FB-ED50-6201-5E6F-E5B4B95F7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5CA581-132A-D477-FC65-CA9CC377F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6C1F7-A925-EB4C-8CFB-3B20B822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6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2A8AB-D0F2-512B-DB52-D97DB1D7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E0D48-02E7-0F59-8098-B6770F8A0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BBD8A-310C-5C05-A1BC-A88C53F81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C83C2-9627-ECA9-EFCB-47F43A972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9B9958-6369-94E0-7A8D-6785D895B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9B3481-2DB4-D18E-FBDA-BDE0B7E5D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DCD9-4B17-5C45-8EA2-DD4EA8AF5021}" type="datetimeFigureOut">
              <a:rPr lang="en-US" smtClean="0"/>
              <a:t>7/19/22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C2EA95-5CCB-033E-9A1A-902672E1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1A9BF2-F0A1-EB1C-155D-4810F2630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6C1F7-A925-EB4C-8CFB-3B20B822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7F07-88A1-1954-8BA7-A1904EC5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08F54C-99C2-E61C-84B5-26774B7C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DCD9-4B17-5C45-8EA2-DD4EA8AF5021}" type="datetimeFigureOut">
              <a:rPr lang="en-US" smtClean="0"/>
              <a:t>7/19/22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8FC9BC-4182-FF3C-947C-1219D7673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993E2-44E6-D71E-9F6D-04CE68A30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6C1F7-A925-EB4C-8CFB-3B20B822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8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AF18A3-B75F-328C-D2FC-69B8EF44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DCD9-4B17-5C45-8EA2-DD4EA8AF5021}" type="datetimeFigureOut">
              <a:rPr lang="en-US" smtClean="0"/>
              <a:t>7/19/22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96641-ADC8-6E6C-F7F9-4BF00836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A3042-84C5-D5C6-E0BC-C963C5B7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6C1F7-A925-EB4C-8CFB-3B20B822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2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1B6F-40F9-F1B5-1680-54C91FD4B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24B10-EAA1-B153-FA20-6B488CFCE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44D48-69C0-91C0-F06D-1017035B1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16E94-BBEF-4A99-F0D5-461C1E767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DCD9-4B17-5C45-8EA2-DD4EA8AF5021}" type="datetimeFigureOut">
              <a:rPr lang="en-US" smtClean="0"/>
              <a:t>7/19/22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B41AF-70AE-1134-D9D5-F41D704F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3B854-C27D-09C6-818A-77CD7F384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6C1F7-A925-EB4C-8CFB-3B20B822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21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D92B-99C7-C268-A9ED-1F6656A2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37CA54-86CD-CE53-EF3E-2F6FBE130B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82DAA-725F-F1B7-0A32-28D48C9E5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C105C-D094-94DC-7882-21EBE40C1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DCD9-4B17-5C45-8EA2-DD4EA8AF5021}" type="datetimeFigureOut">
              <a:rPr lang="en-US" smtClean="0"/>
              <a:t>7/19/22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1C2CA-D673-E373-E3FC-FC12AC167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91C50-ED0A-4F58-F5C8-9956CC7D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6C1F7-A925-EB4C-8CFB-3B20B822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78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8CBD37-BDD4-6794-5E1D-AD0087A4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0ACA5-C745-B165-359D-46AA1151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58E56-5E7F-8FFF-0CA8-0B940859A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5DCD9-4B17-5C45-8EA2-DD4EA8AF5021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AB6F3-3603-46C4-6CBF-89B9DE86E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52F1C-DF05-2F3B-0865-74F99359E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6C1F7-A925-EB4C-8CFB-3B20B822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41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onda.io/en/latest/miniconda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tasks/manage-channels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nda-forge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5EBD8A-3401-4BBD-E091-7BDA0399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Using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conda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in the Open Source world</a:t>
            </a:r>
          </a:p>
        </p:txBody>
      </p:sp>
      <p:pic>
        <p:nvPicPr>
          <p:cNvPr id="1026" name="Picture 2" descr="miro.medium.com/max/865/1*YNBTPaCNBNWLoT7XAbJ1L...">
            <a:extLst>
              <a:ext uri="{FF2B5EF4-FFF2-40B4-BE49-F238E27FC236}">
                <a16:creationId xmlns:a16="http://schemas.microsoft.com/office/drawing/2014/main" id="{B5BBD2FB-8280-D396-A0DC-47579B9648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766412"/>
            <a:ext cx="6780700" cy="532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386D57-49FD-0252-C070-C9E938349BCA}"/>
              </a:ext>
            </a:extLst>
          </p:cNvPr>
          <p:cNvSpPr txBox="1"/>
          <p:nvPr/>
        </p:nvSpPr>
        <p:spPr>
          <a:xfrm>
            <a:off x="717422" y="5316386"/>
            <a:ext cx="4375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Pixeloid Mono" panose="020B0609000000000000" pitchFamily="49" charset="0"/>
                <a:ea typeface="Pixeloid Mono" panose="020B0609000000000000" pitchFamily="49" charset="0"/>
                <a:cs typeface="Menlo" panose="020B0609030804020204" pitchFamily="49" charset="0"/>
              </a:rPr>
              <a:t>David C King</a:t>
            </a:r>
          </a:p>
          <a:p>
            <a:r>
              <a:rPr lang="en-US" err="1">
                <a:latin typeface="Pixeloid Mono" panose="020B0609000000000000" pitchFamily="49" charset="0"/>
                <a:ea typeface="Pixeloid Mono" panose="020B0609000000000000" pitchFamily="49" charset="0"/>
                <a:cs typeface="Menlo" panose="020B0609030804020204" pitchFamily="49" charset="0"/>
              </a:rPr>
              <a:t>ONish</a:t>
            </a:r>
            <a:r>
              <a:rPr lang="en-US">
                <a:latin typeface="Pixeloid Mono" panose="020B0609000000000000" pitchFamily="49" charset="0"/>
                <a:ea typeface="Pixeloid Mono" panose="020B0609000000000000" pitchFamily="49" charset="0"/>
                <a:cs typeface="Menlo" panose="020B0609030804020204" pitchFamily="49" charset="0"/>
              </a:rPr>
              <a:t> computing workshop, Summer 2022</a:t>
            </a:r>
          </a:p>
          <a:p>
            <a:endParaRPr lang="en-US">
              <a:latin typeface="Pixeloid Mono" panose="020B0609000000000000" pitchFamily="49" charset="0"/>
              <a:ea typeface="Pixeloid Mono" panose="020B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37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86021-77C9-2E8B-35FA-B09C6B584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Dependency Graph</a:t>
            </a:r>
          </a:p>
        </p:txBody>
      </p:sp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106" name="Rectangle 410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7" name="Rectangle 410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78C2C-09DE-2461-085A-80E92BC61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An application that uses cryptographic libraries, which use synchronization libraries, which use string manipulation libraries, etc.</a:t>
            </a: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CB7E708-0DB7-6B33-ABAB-846C1E669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" r="-3" b="7563"/>
          <a:stretch/>
        </p:blipFill>
        <p:spPr bwMode="auto">
          <a:xfrm>
            <a:off x="5297213" y="139616"/>
            <a:ext cx="6930583" cy="671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574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1589F-1E41-9403-B8F1-44298578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962" y="-97656"/>
            <a:ext cx="10561863" cy="1325563"/>
          </a:xfrm>
        </p:spPr>
        <p:txBody>
          <a:bodyPr/>
          <a:lstStyle/>
          <a:p>
            <a:pPr algn="ctr"/>
            <a:r>
              <a:rPr lang="en-US"/>
              <a:t>Food pyramid of programming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667883-CFB4-BB7C-E322-706216E9BCC1}"/>
              </a:ext>
            </a:extLst>
          </p:cNvPr>
          <p:cNvSpPr/>
          <p:nvPr/>
        </p:nvSpPr>
        <p:spPr>
          <a:xfrm>
            <a:off x="391886" y="4807093"/>
            <a:ext cx="11658600" cy="1735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BFBFAD-2B25-2340-1DBB-84E653AA83A7}"/>
              </a:ext>
            </a:extLst>
          </p:cNvPr>
          <p:cNvGrpSpPr/>
          <p:nvPr/>
        </p:nvGrpSpPr>
        <p:grpSpPr>
          <a:xfrm>
            <a:off x="4332509" y="934970"/>
            <a:ext cx="3526975" cy="773792"/>
            <a:chOff x="4332510" y="684895"/>
            <a:chExt cx="3526975" cy="7737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520B6B-D7BE-102D-DBDE-3B81A7D58C16}"/>
                </a:ext>
              </a:extLst>
            </p:cNvPr>
            <p:cNvSpPr/>
            <p:nvPr/>
          </p:nvSpPr>
          <p:spPr>
            <a:xfrm>
              <a:off x="4332510" y="684895"/>
              <a:ext cx="3526975" cy="77379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B5FA8314-8866-4281-18A8-B62B219BFB60}"/>
                </a:ext>
              </a:extLst>
            </p:cNvPr>
            <p:cNvSpPr txBox="1">
              <a:spLocks/>
            </p:cNvSpPr>
            <p:nvPr/>
          </p:nvSpPr>
          <p:spPr>
            <a:xfrm>
              <a:off x="4370617" y="709732"/>
              <a:ext cx="3488868" cy="7380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>
                  <a:solidFill>
                    <a:schemeClr val="accent2">
                      <a:lumMod val="50000"/>
                    </a:schemeClr>
                  </a:solidFill>
                  <a:latin typeface="+mn-lt"/>
                </a:rPr>
                <a:t>scripting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4190689-7125-284B-34BA-613F02C5148A}"/>
              </a:ext>
            </a:extLst>
          </p:cNvPr>
          <p:cNvSpPr/>
          <p:nvPr/>
        </p:nvSpPr>
        <p:spPr>
          <a:xfrm>
            <a:off x="2740481" y="1698175"/>
            <a:ext cx="6662056" cy="14369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B824D4A-EEA4-5517-FB54-AEF20BA21101}"/>
              </a:ext>
            </a:extLst>
          </p:cNvPr>
          <p:cNvSpPr txBox="1">
            <a:spLocks/>
          </p:cNvSpPr>
          <p:nvPr/>
        </p:nvSpPr>
        <p:spPr>
          <a:xfrm>
            <a:off x="3116039" y="1754757"/>
            <a:ext cx="52958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>
              <a:latin typeface="+mn-l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C44582-DCFB-3AC7-C215-37D55B48A620}"/>
              </a:ext>
            </a:extLst>
          </p:cNvPr>
          <p:cNvSpPr txBox="1">
            <a:spLocks/>
          </p:cNvSpPr>
          <p:nvPr/>
        </p:nvSpPr>
        <p:spPr>
          <a:xfrm>
            <a:off x="3132364" y="2088639"/>
            <a:ext cx="6357257" cy="1026775"/>
          </a:xfrm>
          <a:prstGeom prst="rect">
            <a:avLst/>
          </a:prstGeom>
        </p:spPr>
        <p:txBody>
          <a:bodyPr vert="horz" lIns="91440" tIns="45720" rIns="91440" bIns="45720" numCol="3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latin typeface="+mn-lt"/>
              </a:rPr>
              <a:t>Microsoft Excel</a:t>
            </a:r>
          </a:p>
          <a:p>
            <a:r>
              <a:rPr lang="en-US" sz="1800">
                <a:latin typeface="+mn-lt"/>
              </a:rPr>
              <a:t>Other Office apps</a:t>
            </a:r>
          </a:p>
          <a:p>
            <a:r>
              <a:rPr lang="en-US" sz="1800">
                <a:latin typeface="+mn-lt"/>
              </a:rPr>
              <a:t>Web browser</a:t>
            </a:r>
          </a:p>
          <a:p>
            <a:r>
              <a:rPr lang="en-US" sz="1800">
                <a:latin typeface="+mn-lt"/>
              </a:rPr>
              <a:t>Installed Apps</a:t>
            </a:r>
          </a:p>
          <a:p>
            <a:r>
              <a:rPr lang="en-US" sz="1800">
                <a:latin typeface="+mn-lt"/>
              </a:rPr>
              <a:t>R</a:t>
            </a:r>
          </a:p>
          <a:p>
            <a:r>
              <a:rPr lang="en-US" sz="1800">
                <a:latin typeface="+mn-lt"/>
              </a:rPr>
              <a:t>PERL</a:t>
            </a:r>
          </a:p>
          <a:p>
            <a:r>
              <a:rPr lang="en-US" sz="1800">
                <a:latin typeface="+mn-lt"/>
              </a:rPr>
              <a:t>Python</a:t>
            </a:r>
          </a:p>
          <a:p>
            <a:r>
              <a:rPr lang="en-US" sz="1800">
                <a:latin typeface="+mn-lt"/>
              </a:rPr>
              <a:t>Julia</a:t>
            </a:r>
          </a:p>
          <a:p>
            <a:r>
              <a:rPr lang="en-US" sz="1800">
                <a:latin typeface="+mn-lt"/>
              </a:rPr>
              <a:t>low-level programming</a:t>
            </a:r>
          </a:p>
          <a:p>
            <a:r>
              <a:rPr lang="en-US" sz="1800">
                <a:latin typeface="+mn-lt"/>
              </a:rPr>
              <a:t>Shell: bash, </a:t>
            </a:r>
            <a:r>
              <a:rPr lang="en-US" sz="1800" err="1">
                <a:latin typeface="+mn-lt"/>
              </a:rPr>
              <a:t>zsh</a:t>
            </a:r>
            <a:r>
              <a:rPr lang="en-US" sz="1800">
                <a:latin typeface="+mn-lt"/>
              </a:rPr>
              <a:t>, etc.</a:t>
            </a:r>
          </a:p>
          <a:p>
            <a:r>
              <a:rPr lang="en-US" sz="1800">
                <a:latin typeface="+mn-lt"/>
              </a:rPr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3CA0379-7AC7-9480-E9FD-D475487CC067}"/>
              </a:ext>
            </a:extLst>
          </p:cNvPr>
          <p:cNvSpPr txBox="1">
            <a:spLocks/>
          </p:cNvSpPr>
          <p:nvPr/>
        </p:nvSpPr>
        <p:spPr>
          <a:xfrm>
            <a:off x="4528460" y="1795345"/>
            <a:ext cx="3488868" cy="361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chemeClr val="accent2">
                    <a:lumMod val="50000"/>
                  </a:schemeClr>
                </a:solidFill>
                <a:latin typeface="+mn-lt"/>
              </a:rPr>
              <a:t>User programming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9DDE-C960-162E-D5AA-D13EC9DE744D}"/>
              </a:ext>
            </a:extLst>
          </p:cNvPr>
          <p:cNvSpPr/>
          <p:nvPr/>
        </p:nvSpPr>
        <p:spPr>
          <a:xfrm>
            <a:off x="1194704" y="3130693"/>
            <a:ext cx="9802586" cy="1676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05455B9-7C2B-02EA-ADDC-5EA3474F3E78}"/>
              </a:ext>
            </a:extLst>
          </p:cNvPr>
          <p:cNvSpPr txBox="1">
            <a:spLocks/>
          </p:cNvSpPr>
          <p:nvPr/>
        </p:nvSpPr>
        <p:spPr>
          <a:xfrm>
            <a:off x="3746730" y="3163463"/>
            <a:ext cx="5361209" cy="361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>
                <a:solidFill>
                  <a:schemeClr val="accent2">
                    <a:lumMod val="50000"/>
                  </a:schemeClr>
                </a:solidFill>
                <a:latin typeface="+mn-lt"/>
              </a:rPr>
              <a:t>Application Programming Interface (APIs)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9AB83B7-3DB8-93D9-C12E-748AAD296803}"/>
              </a:ext>
            </a:extLst>
          </p:cNvPr>
          <p:cNvSpPr txBox="1">
            <a:spLocks/>
          </p:cNvSpPr>
          <p:nvPr/>
        </p:nvSpPr>
        <p:spPr>
          <a:xfrm>
            <a:off x="1304922" y="3520704"/>
            <a:ext cx="9495065" cy="1286389"/>
          </a:xfrm>
          <a:prstGeom prst="rect">
            <a:avLst/>
          </a:prstGeom>
        </p:spPr>
        <p:txBody>
          <a:bodyPr vert="horz" lIns="91440" tIns="45720" rIns="91440" bIns="45720" numCol="4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>
                <a:latin typeface="+mn-lt"/>
              </a:rPr>
              <a:t>c standard libraries:</a:t>
            </a:r>
          </a:p>
          <a:p>
            <a:pPr algn="ctr"/>
            <a:r>
              <a:rPr lang="en-US" sz="1800" i="1">
                <a:latin typeface="+mn-lt"/>
              </a:rPr>
              <a:t>call</a:t>
            </a:r>
            <a:r>
              <a:rPr lang="en-US" sz="1800">
                <a:latin typeface="+mn-lt"/>
              </a:rPr>
              <a:t> memory allocation</a:t>
            </a:r>
          </a:p>
          <a:p>
            <a:pPr algn="ctr"/>
            <a:r>
              <a:rPr lang="en-US" sz="1800" i="1">
                <a:latin typeface="+mn-lt"/>
              </a:rPr>
              <a:t>call</a:t>
            </a:r>
            <a:r>
              <a:rPr lang="en-US" sz="1800">
                <a:latin typeface="+mn-lt"/>
              </a:rPr>
              <a:t> file I/O</a:t>
            </a:r>
          </a:p>
          <a:p>
            <a:pPr algn="ctr"/>
            <a:r>
              <a:rPr lang="en-US" sz="1800">
                <a:latin typeface="+mn-lt"/>
              </a:rPr>
              <a:t>data types</a:t>
            </a:r>
          </a:p>
          <a:p>
            <a:pPr algn="ctr"/>
            <a:endParaRPr lang="en-US" sz="1800">
              <a:latin typeface="+mn-lt"/>
            </a:endParaRPr>
          </a:p>
          <a:p>
            <a:pPr algn="ctr"/>
            <a:r>
              <a:rPr lang="en-US" sz="1800" b="1">
                <a:latin typeface="+mn-lt"/>
              </a:rPr>
              <a:t>c utilities:</a:t>
            </a:r>
          </a:p>
          <a:p>
            <a:pPr algn="ctr"/>
            <a:r>
              <a:rPr lang="en-US" sz="1800">
                <a:latin typeface="+mn-lt"/>
              </a:rPr>
              <a:t>math algorithms (sqrt, log, trig)</a:t>
            </a:r>
          </a:p>
          <a:p>
            <a:pPr algn="ctr"/>
            <a:r>
              <a:rPr lang="en-US" sz="1800">
                <a:latin typeface="+mn-lt"/>
              </a:rPr>
              <a:t>multithreading</a:t>
            </a:r>
          </a:p>
          <a:p>
            <a:pPr algn="ctr"/>
            <a:endParaRPr lang="en-US" sz="1800">
              <a:latin typeface="+mn-lt"/>
            </a:endParaRPr>
          </a:p>
          <a:p>
            <a:pPr algn="ctr"/>
            <a:r>
              <a:rPr lang="en-US" sz="1800" b="1">
                <a:latin typeface="+mn-lt"/>
              </a:rPr>
              <a:t>gnu </a:t>
            </a:r>
            <a:r>
              <a:rPr lang="en-US" sz="1800" b="1" err="1">
                <a:latin typeface="+mn-lt"/>
              </a:rPr>
              <a:t>fortran</a:t>
            </a:r>
            <a:r>
              <a:rPr lang="en-US" sz="1800" b="1">
                <a:latin typeface="+mn-lt"/>
              </a:rPr>
              <a:t>:</a:t>
            </a:r>
          </a:p>
          <a:p>
            <a:pPr algn="ctr"/>
            <a:r>
              <a:rPr lang="en-US" sz="1800">
                <a:latin typeface="+mn-lt"/>
              </a:rPr>
              <a:t>LAPACK- linear algebra</a:t>
            </a:r>
          </a:p>
          <a:p>
            <a:pPr algn="ctr"/>
            <a:r>
              <a:rPr lang="en-US" sz="1800">
                <a:latin typeface="+mn-lt"/>
              </a:rPr>
              <a:t>...matrix algorithms</a:t>
            </a:r>
          </a:p>
          <a:p>
            <a:pPr algn="ctr"/>
            <a:r>
              <a:rPr lang="en-US" sz="1800">
                <a:latin typeface="+mn-lt"/>
              </a:rPr>
              <a:t>stats</a:t>
            </a:r>
          </a:p>
          <a:p>
            <a:pPr algn="ctr"/>
            <a:endParaRPr lang="en-US" sz="1800">
              <a:latin typeface="+mn-lt"/>
            </a:endParaRPr>
          </a:p>
          <a:p>
            <a:pPr algn="ctr"/>
            <a:r>
              <a:rPr lang="en-US" sz="1800" b="1">
                <a:latin typeface="+mn-lt"/>
              </a:rPr>
              <a:t>open source utilities:</a:t>
            </a:r>
          </a:p>
          <a:p>
            <a:pPr algn="ctr"/>
            <a:r>
              <a:rPr lang="en-US" sz="1800">
                <a:latin typeface="+mn-lt"/>
              </a:rPr>
              <a:t>specialized requires installation</a:t>
            </a:r>
          </a:p>
          <a:p>
            <a:pPr algn="ctr"/>
            <a:endParaRPr lang="en-US" sz="1800">
              <a:latin typeface="+mn-lt"/>
            </a:endParaRPr>
          </a:p>
          <a:p>
            <a:pPr algn="ctr"/>
            <a:r>
              <a:rPr lang="en-US" sz="1800">
                <a:latin typeface="+mn-lt"/>
              </a:rPr>
              <a:t>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8BFB095-7E78-3081-E63C-50CF5B7CF24E}"/>
              </a:ext>
            </a:extLst>
          </p:cNvPr>
          <p:cNvSpPr txBox="1">
            <a:spLocks/>
          </p:cNvSpPr>
          <p:nvPr/>
        </p:nvSpPr>
        <p:spPr>
          <a:xfrm>
            <a:off x="468086" y="5266061"/>
            <a:ext cx="11506200" cy="1286389"/>
          </a:xfrm>
          <a:prstGeom prst="rect">
            <a:avLst/>
          </a:prstGeom>
        </p:spPr>
        <p:txBody>
          <a:bodyPr vert="horz" lIns="91440" tIns="45720" rIns="91440" bIns="45720" numCol="3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>
                <a:latin typeface="+mn-lt"/>
              </a:rPr>
              <a:t>low level:</a:t>
            </a:r>
          </a:p>
          <a:p>
            <a:pPr algn="ctr"/>
            <a:r>
              <a:rPr lang="en-US" sz="1800">
                <a:latin typeface="+mn-lt"/>
              </a:rPr>
              <a:t>assembly</a:t>
            </a:r>
          </a:p>
          <a:p>
            <a:pPr algn="ctr"/>
            <a:r>
              <a:rPr lang="en-US" sz="1800">
                <a:latin typeface="+mn-lt"/>
              </a:rPr>
              <a:t>machine language</a:t>
            </a:r>
          </a:p>
          <a:p>
            <a:pPr algn="ctr"/>
            <a:r>
              <a:rPr lang="en-US" sz="1800">
                <a:latin typeface="+mn-lt"/>
              </a:rPr>
              <a:t>binary</a:t>
            </a:r>
          </a:p>
          <a:p>
            <a:pPr algn="ctr"/>
            <a:endParaRPr lang="en-US" sz="1800">
              <a:latin typeface="+mn-lt"/>
            </a:endParaRPr>
          </a:p>
          <a:p>
            <a:pPr algn="ctr"/>
            <a:r>
              <a:rPr lang="en-US" sz="1800" b="1">
                <a:latin typeface="+mn-lt"/>
              </a:rPr>
              <a:t>direct communication with hardware:</a:t>
            </a:r>
          </a:p>
          <a:p>
            <a:pPr algn="ctr"/>
            <a:r>
              <a:rPr lang="en-US" sz="1800">
                <a:latin typeface="+mn-lt"/>
              </a:rPr>
              <a:t>disk I/O</a:t>
            </a:r>
          </a:p>
          <a:p>
            <a:pPr algn="ctr"/>
            <a:r>
              <a:rPr lang="en-US" sz="1800">
                <a:latin typeface="+mn-lt"/>
              </a:rPr>
              <a:t>network I/O</a:t>
            </a:r>
          </a:p>
          <a:p>
            <a:pPr algn="ctr"/>
            <a:r>
              <a:rPr lang="en-US" sz="1800">
                <a:latin typeface="+mn-lt"/>
              </a:rPr>
              <a:t>memory allocation</a:t>
            </a:r>
          </a:p>
          <a:p>
            <a:pPr algn="ctr"/>
            <a:endParaRPr lang="en-US" sz="1800">
              <a:latin typeface="+mn-lt"/>
            </a:endParaRPr>
          </a:p>
          <a:p>
            <a:pPr algn="ctr"/>
            <a:r>
              <a:rPr lang="en-US" sz="1800" b="1">
                <a:latin typeface="+mn-lt"/>
              </a:rPr>
              <a:t>processor (CPU):</a:t>
            </a:r>
          </a:p>
          <a:p>
            <a:pPr algn="ctr"/>
            <a:r>
              <a:rPr lang="en-US" sz="1800">
                <a:latin typeface="+mn-lt"/>
              </a:rPr>
              <a:t>application management</a:t>
            </a:r>
          </a:p>
          <a:p>
            <a:pPr algn="ctr"/>
            <a:r>
              <a:rPr lang="en-US" sz="1800">
                <a:latin typeface="+mn-lt"/>
              </a:rPr>
              <a:t>multitasking: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concurrency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parallelism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F85332D-88E7-390C-0D69-089DDC9EE2BF}"/>
              </a:ext>
            </a:extLst>
          </p:cNvPr>
          <p:cNvSpPr txBox="1">
            <a:spLocks/>
          </p:cNvSpPr>
          <p:nvPr/>
        </p:nvSpPr>
        <p:spPr>
          <a:xfrm>
            <a:off x="4343393" y="4817229"/>
            <a:ext cx="4302580" cy="361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chemeClr val="accent2">
                    <a:lumMod val="50000"/>
                  </a:schemeClr>
                </a:solidFill>
                <a:latin typeface="+mn-lt"/>
              </a:rPr>
              <a:t>Operating System / Device Drivers</a:t>
            </a:r>
          </a:p>
        </p:txBody>
      </p:sp>
    </p:spTree>
    <p:extLst>
      <p:ext uri="{BB962C8B-B14F-4D97-AF65-F5344CB8AC3E}">
        <p14:creationId xmlns:p14="http://schemas.microsoft.com/office/powerpoint/2010/main" val="282596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8" name="Rectangle 3097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17AF0-3A34-2302-7E11-145AED6C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What is conda?</a:t>
            </a:r>
          </a:p>
        </p:txBody>
      </p:sp>
      <p:sp>
        <p:nvSpPr>
          <p:cNvPr id="310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FC944-F100-8DDD-8ED4-6EBF223F1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319286" cy="3483864"/>
          </a:xfrm>
        </p:spPr>
        <p:txBody>
          <a:bodyPr>
            <a:normAutofit/>
          </a:bodyPr>
          <a:lstStyle/>
          <a:p>
            <a:r>
              <a:rPr lang="en-US" sz="2200"/>
              <a:t>Replaces the python virtual environments</a:t>
            </a:r>
          </a:p>
          <a:p>
            <a:r>
              <a:rPr lang="en-US" sz="2200"/>
              <a:t>Have isolated environments that don’t conflict with each other</a:t>
            </a:r>
          </a:p>
          <a:p>
            <a:r>
              <a:rPr lang="en-US" sz="2200"/>
              <a:t>Automatically sets $PATH, $PYTHONPATH, $LD_LIBRARY_PATH for your environment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CC0A1AC-56E5-4710-539D-FACF9E1EE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2231" y="329183"/>
            <a:ext cx="5411025" cy="535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959C9A-1760-7CE6-A039-E2E0D6F1E125}"/>
              </a:ext>
            </a:extLst>
          </p:cNvPr>
          <p:cNvSpPr txBox="1"/>
          <p:nvPr/>
        </p:nvSpPr>
        <p:spPr>
          <a:xfrm>
            <a:off x="10268607" y="580171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~From XKCD</a:t>
            </a:r>
          </a:p>
        </p:txBody>
      </p:sp>
    </p:spTree>
    <p:extLst>
      <p:ext uri="{BB962C8B-B14F-4D97-AF65-F5344CB8AC3E}">
        <p14:creationId xmlns:p14="http://schemas.microsoft.com/office/powerpoint/2010/main" val="4283455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8" name="Rectangle 3097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17AF0-3A34-2302-7E11-145AED6C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9102634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How to get started with </a:t>
            </a:r>
            <a:r>
              <a:rPr lang="en-US" sz="5400" dirty="0" err="1"/>
              <a:t>conda</a:t>
            </a:r>
            <a:r>
              <a:rPr lang="en-US" sz="5400" dirty="0"/>
              <a:t>?</a:t>
            </a:r>
          </a:p>
        </p:txBody>
      </p:sp>
      <p:sp>
        <p:nvSpPr>
          <p:cNvPr id="310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FC944-F100-8DDD-8ED4-6EBF223F1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706624"/>
            <a:ext cx="11236235" cy="3483864"/>
          </a:xfrm>
        </p:spPr>
        <p:txBody>
          <a:bodyPr>
            <a:normAutofit/>
          </a:bodyPr>
          <a:lstStyle/>
          <a:p>
            <a:r>
              <a:rPr lang="en-US" sz="2200" dirty="0"/>
              <a:t>Command line: Mac, Linux, or Windows Linux Subsystem</a:t>
            </a:r>
          </a:p>
          <a:p>
            <a:r>
              <a:rPr lang="en-US" sz="2200" dirty="0"/>
              <a:t>Download and install </a:t>
            </a:r>
            <a:r>
              <a:rPr lang="en-US" sz="2200" dirty="0" err="1"/>
              <a:t>miniconda</a:t>
            </a:r>
            <a:r>
              <a:rPr lang="en-US" sz="2200" dirty="0"/>
              <a:t> for your shell: </a:t>
            </a:r>
            <a:r>
              <a:rPr lang="en-US" sz="2200" dirty="0">
                <a:hlinkClick r:id="rId2"/>
              </a:rPr>
              <a:t>https://</a:t>
            </a:r>
            <a:r>
              <a:rPr lang="en-US" sz="2200" dirty="0" err="1">
                <a:hlinkClick r:id="rId2"/>
              </a:rPr>
              <a:t>docs.conda.io</a:t>
            </a:r>
            <a:r>
              <a:rPr lang="en-US" sz="2200" dirty="0">
                <a:hlinkClick r:id="rId2"/>
              </a:rPr>
              <a:t>/</a:t>
            </a:r>
            <a:r>
              <a:rPr lang="en-US" sz="2200" dirty="0" err="1">
                <a:hlinkClick r:id="rId2"/>
              </a:rPr>
              <a:t>en</a:t>
            </a:r>
            <a:r>
              <a:rPr lang="en-US" sz="2200" dirty="0">
                <a:hlinkClick r:id="rId2"/>
              </a:rPr>
              <a:t>/latest/</a:t>
            </a:r>
            <a:r>
              <a:rPr lang="en-US" sz="2200" dirty="0" err="1">
                <a:hlinkClick r:id="rId2"/>
              </a:rPr>
              <a:t>miniconda.html</a:t>
            </a:r>
            <a:endParaRPr lang="en-US" sz="2200" dirty="0"/>
          </a:p>
          <a:p>
            <a:r>
              <a:rPr lang="en-US" sz="2200" dirty="0"/>
              <a:t>A </a:t>
            </a:r>
            <a:r>
              <a:rPr lang="en-US" sz="2200" i="1" dirty="0"/>
              <a:t>base </a:t>
            </a:r>
            <a:r>
              <a:rPr lang="en-US" sz="2200" dirty="0"/>
              <a:t>environment is created for your login shell</a:t>
            </a:r>
          </a:p>
          <a:p>
            <a:r>
              <a:rPr lang="en-US" sz="2200" dirty="0"/>
              <a:t>base – useful </a:t>
            </a:r>
            <a:r>
              <a:rPr lang="en-US" sz="2200" i="1" dirty="0"/>
              <a:t>general</a:t>
            </a:r>
            <a:r>
              <a:rPr lang="en-US" sz="2200" dirty="0"/>
              <a:t> command line utilities</a:t>
            </a:r>
          </a:p>
          <a:p>
            <a:pPr lvl="1"/>
            <a:r>
              <a:rPr lang="en-US" sz="1800" dirty="0"/>
              <a:t>tree: directory listing</a:t>
            </a:r>
          </a:p>
          <a:p>
            <a:pPr lvl="1"/>
            <a:r>
              <a:rPr lang="en-US" sz="1800" dirty="0"/>
              <a:t>dos2unix: convert Windows line endings to </a:t>
            </a:r>
            <a:r>
              <a:rPr lang="en-US" sz="1800" dirty="0" err="1"/>
              <a:t>unix</a:t>
            </a:r>
            <a:r>
              <a:rPr lang="en-US" sz="1800" dirty="0"/>
              <a:t> (\r to \n)</a:t>
            </a:r>
          </a:p>
          <a:p>
            <a:pPr lvl="1"/>
            <a:r>
              <a:rPr lang="en-US" sz="1800" dirty="0" err="1"/>
              <a:t>gzip</a:t>
            </a:r>
            <a:r>
              <a:rPr lang="en-US" sz="1800" dirty="0"/>
              <a:t>/bzip2/</a:t>
            </a:r>
            <a:r>
              <a:rPr lang="en-US" sz="1800" dirty="0" err="1"/>
              <a:t>xz</a:t>
            </a:r>
            <a:r>
              <a:rPr lang="en-US" sz="1800" dirty="0"/>
              <a:t>: compression utilities</a:t>
            </a:r>
          </a:p>
          <a:p>
            <a:r>
              <a:rPr lang="en-US" sz="2200" dirty="0"/>
              <a:t>named environments – create for use on a given project</a:t>
            </a:r>
          </a:p>
          <a:p>
            <a:r>
              <a:rPr lang="en-US" sz="2200" dirty="0"/>
              <a:t>organization is up to you and your experience</a:t>
            </a:r>
          </a:p>
        </p:txBody>
      </p:sp>
    </p:spTree>
    <p:extLst>
      <p:ext uri="{BB962C8B-B14F-4D97-AF65-F5344CB8AC3E}">
        <p14:creationId xmlns:p14="http://schemas.microsoft.com/office/powerpoint/2010/main" val="266853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27" name="Rectangle 310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17AF0-3A34-2302-7E11-145AED6C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conda </a:t>
            </a:r>
            <a:r>
              <a:rPr lang="en-US" sz="5400" dirty="0"/>
              <a:t>channels</a:t>
            </a:r>
          </a:p>
        </p:txBody>
      </p:sp>
      <p:sp>
        <p:nvSpPr>
          <p:cNvPr id="312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FC944-F100-8DDD-8ED4-6EBF223F1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n-US" sz="2000" dirty="0"/>
              <a:t>Repositories for different packages – contributed by developers</a:t>
            </a:r>
          </a:p>
          <a:p>
            <a:r>
              <a:rPr lang="en-US" sz="2000" b="1" dirty="0"/>
              <a:t>default</a:t>
            </a:r>
            <a:r>
              <a:rPr lang="en-US" sz="2000" dirty="0"/>
              <a:t> – limited set of basic dependencies</a:t>
            </a:r>
          </a:p>
          <a:p>
            <a:r>
              <a:rPr lang="en-US" sz="2000" b="1" dirty="0" err="1"/>
              <a:t>conda</a:t>
            </a:r>
            <a:r>
              <a:rPr lang="en-US" sz="2000" b="1" dirty="0"/>
              <a:t>-forge</a:t>
            </a:r>
            <a:r>
              <a:rPr lang="en-US" sz="2000" dirty="0"/>
              <a:t> – more expansive set of code</a:t>
            </a:r>
          </a:p>
          <a:p>
            <a:r>
              <a:rPr lang="en-US" sz="2000" b="1" dirty="0" err="1"/>
              <a:t>bioconda</a:t>
            </a:r>
            <a:r>
              <a:rPr lang="en-US" sz="2000" dirty="0"/>
              <a:t> – tools for bioinformatics</a:t>
            </a:r>
          </a:p>
          <a:p>
            <a:r>
              <a:rPr lang="en-US" sz="2000" dirty="0"/>
              <a:t>Have to add channels during install, or to configuration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AF09F-D54E-4405-5209-4EA00B0EC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60921"/>
            <a:ext cx="6903720" cy="4936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5D0225-DF2A-5395-7F09-D582E1FE642B}"/>
              </a:ext>
            </a:extLst>
          </p:cNvPr>
          <p:cNvSpPr txBox="1"/>
          <p:nvPr/>
        </p:nvSpPr>
        <p:spPr>
          <a:xfrm>
            <a:off x="1243013" y="6217920"/>
            <a:ext cx="987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docs.conda.io</a:t>
            </a:r>
            <a:r>
              <a:rPr lang="en-US" dirty="0">
                <a:hlinkClick r:id="rId3"/>
              </a:rPr>
              <a:t>/projects/</a:t>
            </a:r>
            <a:r>
              <a:rPr lang="en-US" dirty="0" err="1">
                <a:hlinkClick r:id="rId3"/>
              </a:rPr>
              <a:t>conda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en</a:t>
            </a:r>
            <a:r>
              <a:rPr lang="en-US" dirty="0">
                <a:hlinkClick r:id="rId3"/>
              </a:rPr>
              <a:t>/latest/user-guide/tasks/manage-</a:t>
            </a:r>
            <a:r>
              <a:rPr lang="en-US" dirty="0" err="1">
                <a:hlinkClick r:id="rId3"/>
              </a:rPr>
              <a:t>channels.html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07B35-8C5D-739B-B9AB-0838A0D7D688}"/>
              </a:ext>
            </a:extLst>
          </p:cNvPr>
          <p:cNvSpPr txBox="1"/>
          <p:nvPr/>
        </p:nvSpPr>
        <p:spPr>
          <a:xfrm>
            <a:off x="5845629" y="639520"/>
            <a:ext cx="466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hlinkClick r:id="rId4"/>
              </a:rPr>
              <a:t>conda-forge.org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24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C479766-AADC-C2F4-132E-31366028F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930" b="26771"/>
          <a:stretch/>
        </p:blipFill>
        <p:spPr>
          <a:xfrm>
            <a:off x="5893796" y="1166441"/>
            <a:ext cx="5851481" cy="471487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A98B4F8-1384-3DE8-1270-AECBBB357C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85" b="27702"/>
          <a:stretch/>
        </p:blipFill>
        <p:spPr>
          <a:xfrm>
            <a:off x="113183" y="1189882"/>
            <a:ext cx="5780613" cy="47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99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DC1C4-6535-A94C-A507-6E848A51C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3" y="643467"/>
            <a:ext cx="928511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2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047240-5EF0-ADF4-7895-78648D00F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4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46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48995-0F45-A3E2-45DD-B32240DE4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12"/>
            <a:ext cx="10515600" cy="1325563"/>
          </a:xfrm>
        </p:spPr>
        <p:txBody>
          <a:bodyPr/>
          <a:lstStyle/>
          <a:p>
            <a:r>
              <a:rPr lang="en-US" dirty="0"/>
              <a:t>Example: make a project that uses blast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882CC-AC47-6108-95FA-35AF2E3E5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690688"/>
            <a:ext cx="10007600" cy="113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0D181-8296-3B67-2EFA-A195D69DB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953"/>
          <a:stretch/>
        </p:blipFill>
        <p:spPr>
          <a:xfrm>
            <a:off x="1092200" y="3035301"/>
            <a:ext cx="8267700" cy="3522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7075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65C6-0A1B-9153-96DF-A2DA9752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1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Activate your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5AC52-F7E6-897B-F477-7F317CFB4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273"/>
            <a:ext cx="10515600" cy="91757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Monaco" pitchFamily="2" charset="77"/>
              </a:rPr>
              <a:t>(base) </a:t>
            </a:r>
            <a:r>
              <a:rPr lang="en-US" sz="2000" dirty="0" err="1">
                <a:latin typeface="Monaco" pitchFamily="2" charset="77"/>
              </a:rPr>
              <a:t>Airdrie</a:t>
            </a:r>
            <a:r>
              <a:rPr lang="en-US" sz="2000" dirty="0">
                <a:latin typeface="Monaco" pitchFamily="2" charset="77"/>
              </a:rPr>
              <a:t>:~ </a:t>
            </a:r>
            <a:r>
              <a:rPr lang="en-US" sz="2000" dirty="0" err="1">
                <a:latin typeface="Monaco" pitchFamily="2" charset="77"/>
              </a:rPr>
              <a:t>david</a:t>
            </a:r>
            <a:r>
              <a:rPr lang="en-US" sz="2000" dirty="0">
                <a:latin typeface="Monaco" pitchFamily="2" charset="77"/>
              </a:rPr>
              <a:t>$ </a:t>
            </a:r>
            <a:r>
              <a:rPr lang="en-US" sz="2000" dirty="0" err="1">
                <a:latin typeface="Monaco" pitchFamily="2" charset="77"/>
              </a:rPr>
              <a:t>conda</a:t>
            </a:r>
            <a:r>
              <a:rPr lang="en-US" sz="2000" dirty="0">
                <a:latin typeface="Monaco" pitchFamily="2" charset="77"/>
              </a:rPr>
              <a:t> activate align-</a:t>
            </a:r>
            <a:r>
              <a:rPr lang="en-US" sz="2000" dirty="0" err="1">
                <a:latin typeface="Monaco" pitchFamily="2" charset="77"/>
              </a:rPr>
              <a:t>proj</a:t>
            </a:r>
            <a:endParaRPr lang="en-US" sz="20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 dirty="0">
                <a:latin typeface="Monaco" pitchFamily="2" charset="77"/>
              </a:rPr>
              <a:t>(align-</a:t>
            </a:r>
            <a:r>
              <a:rPr lang="en-US" sz="2000" dirty="0" err="1">
                <a:latin typeface="Monaco" pitchFamily="2" charset="77"/>
              </a:rPr>
              <a:t>proj</a:t>
            </a:r>
            <a:r>
              <a:rPr lang="en-US" sz="2000" dirty="0">
                <a:latin typeface="Monaco" pitchFamily="2" charset="77"/>
              </a:rPr>
              <a:t>) </a:t>
            </a:r>
            <a:r>
              <a:rPr lang="en-US" sz="2000" dirty="0" err="1">
                <a:latin typeface="Monaco" pitchFamily="2" charset="77"/>
              </a:rPr>
              <a:t>Airdrie</a:t>
            </a:r>
            <a:r>
              <a:rPr lang="en-US" sz="2000" dirty="0">
                <a:latin typeface="Monaco" pitchFamily="2" charset="77"/>
              </a:rPr>
              <a:t>:~ </a:t>
            </a:r>
            <a:r>
              <a:rPr lang="en-US" sz="2000" dirty="0" err="1">
                <a:latin typeface="Monaco" pitchFamily="2" charset="77"/>
              </a:rPr>
              <a:t>david</a:t>
            </a:r>
            <a:r>
              <a:rPr lang="en-US" sz="2000" dirty="0">
                <a:latin typeface="Monaco" pitchFamily="2" charset="77"/>
              </a:rPr>
              <a:t>$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0888BB-EB83-7250-32CC-D5C8CDD32095}"/>
              </a:ext>
            </a:extLst>
          </p:cNvPr>
          <p:cNvSpPr txBox="1">
            <a:spLocks/>
          </p:cNvSpPr>
          <p:nvPr/>
        </p:nvSpPr>
        <p:spPr>
          <a:xfrm>
            <a:off x="838200" y="5248274"/>
            <a:ext cx="10515600" cy="2489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Monaco" pitchFamily="2" charset="77"/>
              </a:rPr>
              <a:t>(align-</a:t>
            </a:r>
            <a:r>
              <a:rPr lang="en-US" sz="2000" dirty="0" err="1">
                <a:latin typeface="Monaco" pitchFamily="2" charset="77"/>
              </a:rPr>
              <a:t>proj</a:t>
            </a:r>
            <a:r>
              <a:rPr lang="en-US" sz="2000" dirty="0">
                <a:latin typeface="Monaco" pitchFamily="2" charset="77"/>
              </a:rPr>
              <a:t>) </a:t>
            </a:r>
            <a:r>
              <a:rPr lang="en-US" sz="2000" dirty="0" err="1">
                <a:latin typeface="Monaco" pitchFamily="2" charset="77"/>
              </a:rPr>
              <a:t>Airdrie</a:t>
            </a:r>
            <a:r>
              <a:rPr lang="en-US" sz="2000" dirty="0">
                <a:latin typeface="Monaco" pitchFamily="2" charset="77"/>
              </a:rPr>
              <a:t>:~ </a:t>
            </a:r>
            <a:r>
              <a:rPr lang="en-US" sz="2000" dirty="0" err="1">
                <a:latin typeface="Monaco" pitchFamily="2" charset="77"/>
              </a:rPr>
              <a:t>david</a:t>
            </a:r>
            <a:r>
              <a:rPr lang="en-US" sz="2000" dirty="0">
                <a:latin typeface="Monaco" pitchFamily="2" charset="77"/>
              </a:rPr>
              <a:t>$ </a:t>
            </a:r>
            <a:r>
              <a:rPr lang="en-US" sz="2000" dirty="0" err="1">
                <a:latin typeface="Monaco" pitchFamily="2" charset="77"/>
              </a:rPr>
              <a:t>conda</a:t>
            </a:r>
            <a:r>
              <a:rPr lang="en-US" sz="2000" dirty="0">
                <a:latin typeface="Monaco" pitchFamily="2" charset="77"/>
              </a:rPr>
              <a:t> deactivate</a:t>
            </a:r>
          </a:p>
          <a:p>
            <a:pPr marL="0" indent="0">
              <a:buNone/>
            </a:pPr>
            <a:r>
              <a:rPr lang="en-US" sz="2000" dirty="0">
                <a:latin typeface="Monaco" pitchFamily="2" charset="77"/>
              </a:rPr>
              <a:t>(base) </a:t>
            </a:r>
            <a:r>
              <a:rPr lang="en-US" sz="2000" dirty="0" err="1">
                <a:latin typeface="Monaco" pitchFamily="2" charset="77"/>
              </a:rPr>
              <a:t>Airdrie</a:t>
            </a:r>
            <a:r>
              <a:rPr lang="en-US" sz="2000" dirty="0">
                <a:latin typeface="Monaco" pitchFamily="2" charset="77"/>
              </a:rPr>
              <a:t>:~ </a:t>
            </a:r>
            <a:r>
              <a:rPr lang="en-US" sz="2000" dirty="0" err="1">
                <a:latin typeface="Monaco" pitchFamily="2" charset="77"/>
              </a:rPr>
              <a:t>david</a:t>
            </a:r>
            <a:r>
              <a:rPr lang="en-US" sz="2000" dirty="0">
                <a:latin typeface="Monaco" pitchFamily="2" charset="77"/>
              </a:rPr>
              <a:t>$ </a:t>
            </a:r>
            <a:r>
              <a:rPr lang="en-US" sz="2000" dirty="0" err="1">
                <a:latin typeface="Monaco" pitchFamily="2" charset="77"/>
              </a:rPr>
              <a:t>blastn</a:t>
            </a:r>
            <a:endParaRPr lang="en-US" sz="20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 dirty="0">
                <a:latin typeface="Monaco" pitchFamily="2" charset="77"/>
              </a:rPr>
              <a:t>-bash: </a:t>
            </a:r>
            <a:r>
              <a:rPr lang="en-US" sz="2000" dirty="0" err="1">
                <a:latin typeface="Monaco" pitchFamily="2" charset="77"/>
              </a:rPr>
              <a:t>blastn</a:t>
            </a:r>
            <a:r>
              <a:rPr lang="en-US" sz="2000" dirty="0">
                <a:latin typeface="Monaco" pitchFamily="2" charset="77"/>
              </a:rPr>
              <a:t>: command not found</a:t>
            </a:r>
          </a:p>
          <a:p>
            <a:pPr marL="0" indent="0">
              <a:buNone/>
            </a:pPr>
            <a:endParaRPr lang="en-US" sz="2000" dirty="0">
              <a:latin typeface="Monaco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Monaco" pitchFamily="2" charset="7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88415E-1821-4D20-67B4-FD4B83BF4E68}"/>
              </a:ext>
            </a:extLst>
          </p:cNvPr>
          <p:cNvSpPr txBox="1">
            <a:spLocks/>
          </p:cNvSpPr>
          <p:nvPr/>
        </p:nvSpPr>
        <p:spPr>
          <a:xfrm>
            <a:off x="838200" y="42338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</a:rPr>
              <a:t>De-activating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FA33E1-C2C5-EC60-4ED2-0A1E622AB8A1}"/>
              </a:ext>
            </a:extLst>
          </p:cNvPr>
          <p:cNvSpPr txBox="1">
            <a:spLocks/>
          </p:cNvSpPr>
          <p:nvPr/>
        </p:nvSpPr>
        <p:spPr>
          <a:xfrm>
            <a:off x="838200" y="2922591"/>
            <a:ext cx="10515600" cy="2160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Monaco" pitchFamily="2" charset="77"/>
              </a:rPr>
              <a:t>(align-</a:t>
            </a:r>
            <a:r>
              <a:rPr lang="en-US" sz="2000" dirty="0" err="1">
                <a:latin typeface="Monaco" pitchFamily="2" charset="77"/>
              </a:rPr>
              <a:t>proj</a:t>
            </a:r>
            <a:r>
              <a:rPr lang="en-US" sz="2000" dirty="0">
                <a:latin typeface="Monaco" pitchFamily="2" charset="77"/>
              </a:rPr>
              <a:t>) </a:t>
            </a:r>
            <a:r>
              <a:rPr lang="en-US" sz="2000" dirty="0" err="1">
                <a:latin typeface="Monaco" pitchFamily="2" charset="77"/>
              </a:rPr>
              <a:t>Airdrie</a:t>
            </a:r>
            <a:r>
              <a:rPr lang="en-US" sz="2000" dirty="0">
                <a:latin typeface="Monaco" pitchFamily="2" charset="77"/>
              </a:rPr>
              <a:t>:~ </a:t>
            </a:r>
            <a:r>
              <a:rPr lang="en-US" sz="2000" dirty="0" err="1">
                <a:latin typeface="Monaco" pitchFamily="2" charset="77"/>
              </a:rPr>
              <a:t>david</a:t>
            </a:r>
            <a:r>
              <a:rPr lang="en-US" sz="2000" dirty="0">
                <a:latin typeface="Monaco" pitchFamily="2" charset="77"/>
              </a:rPr>
              <a:t>$ </a:t>
            </a:r>
            <a:r>
              <a:rPr lang="en-US" sz="2000" dirty="0" err="1">
                <a:latin typeface="Monaco" pitchFamily="2" charset="77"/>
              </a:rPr>
              <a:t>blastn</a:t>
            </a:r>
            <a:endParaRPr lang="en-US" sz="2000" dirty="0">
              <a:latin typeface="Monaco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Monaco" pitchFamily="2" charset="77"/>
              </a:rPr>
              <a:t>BLAST query/options error: Either a BLAST database or subject sequence(s) must be specified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Monaco" pitchFamily="2" charset="77"/>
              </a:rPr>
              <a:t>Please refer to the BLAST+ user manual.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C4C427-7AAB-D943-7923-B1837D4D9490}"/>
              </a:ext>
            </a:extLst>
          </p:cNvPr>
          <p:cNvSpPr txBox="1">
            <a:spLocks/>
          </p:cNvSpPr>
          <p:nvPr/>
        </p:nvSpPr>
        <p:spPr>
          <a:xfrm>
            <a:off x="804862" y="18986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</a:rPr>
              <a:t>See if blast is there</a:t>
            </a:r>
          </a:p>
        </p:txBody>
      </p:sp>
    </p:spTree>
    <p:extLst>
      <p:ext uri="{BB962C8B-B14F-4D97-AF65-F5344CB8AC3E}">
        <p14:creationId xmlns:p14="http://schemas.microsoft.com/office/powerpoint/2010/main" val="373278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F9A4B-4C74-87CF-1627-3F5A670AD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2" y="365125"/>
            <a:ext cx="6517141" cy="1325563"/>
          </a:xfrm>
          <a:solidFill>
            <a:schemeClr val="bg2">
              <a:lumMod val="25000"/>
            </a:schemeClr>
          </a:solidFill>
        </p:spPr>
        <p:txBody>
          <a:bodyPr lIns="182880"/>
          <a:lstStyle/>
          <a:p>
            <a:r>
              <a:rPr lang="en-US">
                <a:solidFill>
                  <a:schemeClr val="bg1"/>
                </a:solidFill>
              </a:rPr>
              <a:t>What does it offer?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CBCBE-6F1C-76B0-7689-228C1F2B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56" y="1830737"/>
            <a:ext cx="8240486" cy="4662138"/>
          </a:xfrm>
        </p:spPr>
        <p:txBody>
          <a:bodyPr>
            <a:normAutofit/>
          </a:bodyPr>
          <a:lstStyle/>
          <a:p>
            <a:r>
              <a:rPr lang="en-US"/>
              <a:t>free alternatives of commercial software</a:t>
            </a:r>
          </a:p>
          <a:p>
            <a:r>
              <a:rPr lang="en-US"/>
              <a:t>programming and scripting languages</a:t>
            </a:r>
          </a:p>
          <a:p>
            <a:r>
              <a:rPr lang="en-US"/>
              <a:t>free software to use languages</a:t>
            </a:r>
          </a:p>
          <a:p>
            <a:r>
              <a:rPr lang="en-US"/>
              <a:t>Open Source – code available to everyone</a:t>
            </a:r>
          </a:p>
          <a:p>
            <a:r>
              <a:rPr lang="en-US"/>
              <a:t>See how things work- improve upon ideas, find flaws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2" descr="miro.medium.com/max/865/1*YNBTPaCNBNWLoT7XAbJ1L...">
            <a:extLst>
              <a:ext uri="{FF2B5EF4-FFF2-40B4-BE49-F238E27FC236}">
                <a16:creationId xmlns:a16="http://schemas.microsoft.com/office/drawing/2014/main" id="{35A8E721-A6F6-7F1B-53AE-9FAFD6EE6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1896" y="918812"/>
            <a:ext cx="4762948" cy="373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613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42CA-0792-B769-CA9D-ACE08415C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Exploring the dependancy graph with </a:t>
            </a:r>
            <a:b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conda-tree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6F35D-C952-D84F-3FBD-0A9EE1E68484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What does blast depend on?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44B531-B2F4-532C-6FBF-9051EED7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305563"/>
            <a:ext cx="6019331" cy="42436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1508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42CA-0792-B769-CA9D-ACE08415C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Exploring the dependancy graph with </a:t>
            </a:r>
            <a:b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conda-tree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6F35D-C952-D84F-3FBD-0A9EE1E68484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What depends on </a:t>
            </a:r>
            <a:r>
              <a:rPr lang="en-US" sz="2000" dirty="0" err="1"/>
              <a:t>perl</a:t>
            </a:r>
            <a:r>
              <a:rPr lang="en-US" sz="20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4D516-3214-1214-0D18-494AB00FC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975214"/>
            <a:ext cx="6019331" cy="29043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78930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ECACC7C-FB2B-F7F0-1157-663D98579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9126CD-020A-3525-9926-E0C6A14E0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195" y="142875"/>
            <a:ext cx="8929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38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E9B6-A537-53B7-D645-08CCC2B4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How to keep "base" programs visible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25D20-B571-1EDE-8D58-05E0F601A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 dirty="0"/>
              <a:t>Put general tools in your base environment: </a:t>
            </a:r>
          </a:p>
          <a:p>
            <a:pPr lvl="1"/>
            <a:r>
              <a:rPr lang="en-US" dirty="0"/>
              <a:t>dos2unix – also installs mac2unix, unix2dos</a:t>
            </a:r>
          </a:p>
          <a:p>
            <a:pPr lvl="1"/>
            <a:r>
              <a:rPr lang="en-US" dirty="0"/>
              <a:t>tree – list directory structure in a tree-like graph</a:t>
            </a:r>
          </a:p>
          <a:p>
            <a:pPr lvl="1"/>
            <a:r>
              <a:rPr lang="en-US" dirty="0" err="1"/>
              <a:t>conda</a:t>
            </a:r>
            <a:r>
              <a:rPr lang="en-US" dirty="0"/>
              <a:t>-tree – view dependencies</a:t>
            </a:r>
          </a:p>
          <a:p>
            <a:r>
              <a:rPr lang="en-US" sz="2400" dirty="0"/>
              <a:t>Activate new environment while retaining general tools</a:t>
            </a:r>
          </a:p>
          <a:p>
            <a:pPr lvl="1"/>
            <a:r>
              <a:rPr lang="en-US" dirty="0"/>
              <a:t>Add </a:t>
            </a:r>
            <a:r>
              <a:rPr lang="en-US" i="1" dirty="0"/>
              <a:t>--stack </a:t>
            </a:r>
            <a:r>
              <a:rPr lang="en-US" dirty="0"/>
              <a:t>to </a:t>
            </a:r>
            <a:r>
              <a:rPr lang="en-US" dirty="0" err="1"/>
              <a:t>conda</a:t>
            </a:r>
            <a:r>
              <a:rPr lang="en-US" dirty="0"/>
              <a:t> activate: </a:t>
            </a:r>
          </a:p>
          <a:p>
            <a:pPr lvl="1"/>
            <a:r>
              <a:rPr lang="en-US" sz="1800" dirty="0">
                <a:latin typeface="Monaco" pitchFamily="2" charset="77"/>
              </a:rPr>
              <a:t>(base) </a:t>
            </a:r>
            <a:r>
              <a:rPr lang="en-US" sz="1800" dirty="0" err="1">
                <a:latin typeface="Monaco" pitchFamily="2" charset="77"/>
              </a:rPr>
              <a:t>Airdrie</a:t>
            </a:r>
            <a:r>
              <a:rPr lang="en-US" sz="1800" dirty="0">
                <a:latin typeface="Monaco" pitchFamily="2" charset="77"/>
              </a:rPr>
              <a:t>:~ </a:t>
            </a:r>
            <a:r>
              <a:rPr lang="en-US" sz="1800" dirty="0" err="1">
                <a:latin typeface="Monaco" pitchFamily="2" charset="77"/>
              </a:rPr>
              <a:t>david</a:t>
            </a:r>
            <a:r>
              <a:rPr lang="en-US" sz="1800" dirty="0">
                <a:latin typeface="Monaco" pitchFamily="2" charset="77"/>
              </a:rPr>
              <a:t>$ </a:t>
            </a:r>
            <a:r>
              <a:rPr lang="en-US" sz="1800" dirty="0" err="1">
                <a:latin typeface="Monaco" pitchFamily="2" charset="77"/>
              </a:rPr>
              <a:t>conda</a:t>
            </a:r>
            <a:r>
              <a:rPr lang="en-US" sz="1800" dirty="0">
                <a:latin typeface="Monaco" pitchFamily="2" charset="77"/>
              </a:rPr>
              <a:t> activate --stack align-</a:t>
            </a:r>
            <a:r>
              <a:rPr lang="en-US" sz="1800" dirty="0" err="1">
                <a:latin typeface="Monaco" pitchFamily="2" charset="77"/>
              </a:rPr>
              <a:t>proj</a:t>
            </a:r>
            <a:endParaRPr lang="en-US" sz="1800" dirty="0">
              <a:latin typeface="Monaco" pitchFamily="2" charset="77"/>
            </a:endParaRPr>
          </a:p>
          <a:p>
            <a:pPr lvl="1"/>
            <a:r>
              <a:rPr lang="en-US" dirty="0"/>
              <a:t>Then you can still run </a:t>
            </a:r>
            <a:r>
              <a:rPr lang="en-US" dirty="0" err="1"/>
              <a:t>conda</a:t>
            </a:r>
            <a:r>
              <a:rPr lang="en-US" dirty="0"/>
              <a:t>-tree, dos2unix, etc.</a:t>
            </a:r>
          </a:p>
          <a:p>
            <a:pPr marL="457200" lvl="1" indent="0">
              <a:buNone/>
            </a:pPr>
            <a:endParaRPr lang="en-US" dirty="0">
              <a:latin typeface="Monaco" pitchFamily="2" charset="77"/>
            </a:endParaRPr>
          </a:p>
          <a:p>
            <a:pPr lvl="1"/>
            <a:endParaRPr lang="en-US" dirty="0">
              <a:latin typeface="Monaco" pitchFamily="2" charset="77"/>
            </a:endParaRPr>
          </a:p>
          <a:p>
            <a:pPr lvl="1"/>
            <a:endParaRPr lang="en-US" dirty="0">
              <a:latin typeface="Monaco" pitchFamily="2" charset="77"/>
            </a:endParaRPr>
          </a:p>
          <a:p>
            <a:endParaRPr lang="en-US" sz="24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88505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2CFA0-A151-6313-A990-EECD8F95C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General tips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C4ABE-F5CD-24BA-5FF3-17C24AF8DA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2886848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2266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F9A4B-4C74-87CF-1627-3F5A670AD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2" y="365125"/>
            <a:ext cx="6517141" cy="1325563"/>
          </a:xfrm>
          <a:solidFill>
            <a:schemeClr val="bg2">
              <a:lumMod val="25000"/>
            </a:schemeClr>
          </a:solidFill>
        </p:spPr>
        <p:txBody>
          <a:bodyPr lIns="182880"/>
          <a:lstStyle/>
          <a:p>
            <a:r>
              <a:rPr lang="en-US">
                <a:solidFill>
                  <a:schemeClr val="bg1"/>
                </a:solidFill>
              </a:rPr>
              <a:t>What does it offer?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CBCBE-6F1C-76B0-7689-228C1F2B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56" y="1830737"/>
            <a:ext cx="8240486" cy="4662138"/>
          </a:xfrm>
        </p:spPr>
        <p:txBody>
          <a:bodyPr>
            <a:normAutofit/>
          </a:bodyPr>
          <a:lstStyle/>
          <a:p>
            <a:r>
              <a:rPr lang="en-US"/>
              <a:t>research – see how they did it</a:t>
            </a:r>
          </a:p>
          <a:p>
            <a:r>
              <a:rPr lang="en-US"/>
              <a:t>security – see if it's really secure (math)</a:t>
            </a:r>
          </a:p>
          <a:p>
            <a:r>
              <a:rPr lang="en-US"/>
              <a:t>can be a scientist, hobbyist, etc.</a:t>
            </a:r>
          </a:p>
          <a:p>
            <a:r>
              <a:rPr lang="en-US"/>
              <a:t>don't have to work Microsoft, Adobe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2" descr="miro.medium.com/max/865/1*YNBTPaCNBNWLoT7XAbJ1L...">
            <a:extLst>
              <a:ext uri="{FF2B5EF4-FFF2-40B4-BE49-F238E27FC236}">
                <a16:creationId xmlns:a16="http://schemas.microsoft.com/office/drawing/2014/main" id="{35A8E721-A6F6-7F1B-53AE-9FAFD6EE6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1896" y="918812"/>
            <a:ext cx="4762948" cy="373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990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F9A4B-4C74-87CF-1627-3F5A670AD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2" y="365125"/>
            <a:ext cx="7731578" cy="1325563"/>
          </a:xfrm>
          <a:solidFill>
            <a:schemeClr val="bg2">
              <a:lumMod val="25000"/>
            </a:schemeClr>
          </a:solidFill>
        </p:spPr>
        <p:txBody>
          <a:bodyPr lIns="182880"/>
          <a:lstStyle/>
          <a:p>
            <a:r>
              <a:rPr lang="en-US">
                <a:solidFill>
                  <a:schemeClr val="bg1"/>
                </a:solidFill>
              </a:rPr>
              <a:t>How is there money for this???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B6E47C-5889-F7C0-C287-A4787534C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A125F9-721E-87C0-277B-DDA0FF150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638121" cy="4385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CC106D-6230-70D8-2DDF-CE57111CD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77"/>
          <a:stretch/>
        </p:blipFill>
        <p:spPr>
          <a:xfrm>
            <a:off x="555172" y="1816699"/>
            <a:ext cx="8621485" cy="436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8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F9A4B-4C74-87CF-1627-3F5A670AD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2" y="365125"/>
            <a:ext cx="7731578" cy="1325563"/>
          </a:xfrm>
          <a:solidFill>
            <a:schemeClr val="bg2">
              <a:lumMod val="25000"/>
            </a:schemeClr>
          </a:solidFill>
        </p:spPr>
        <p:txBody>
          <a:bodyPr lIns="182880"/>
          <a:lstStyle/>
          <a:p>
            <a:r>
              <a:rPr lang="en-US">
                <a:solidFill>
                  <a:schemeClr val="bg1"/>
                </a:solidFill>
              </a:rPr>
              <a:t>REALLY????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B6E47C-5889-F7C0-C287-A4787534C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ADC45-9DC0-9541-4380-44D29148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16" y="1501390"/>
            <a:ext cx="6685289" cy="53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01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F9A4B-4C74-87CF-1627-3F5A670AD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2" y="365125"/>
            <a:ext cx="7731578" cy="1325563"/>
          </a:xfrm>
          <a:solidFill>
            <a:schemeClr val="bg2">
              <a:lumMod val="25000"/>
            </a:schemeClr>
          </a:solidFill>
        </p:spPr>
        <p:txBody>
          <a:bodyPr lIns="182880"/>
          <a:lstStyle/>
          <a:p>
            <a:r>
              <a:rPr lang="en-US">
                <a:solidFill>
                  <a:schemeClr val="bg1"/>
                </a:solidFill>
              </a:rPr>
              <a:t>REALLY????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B6E47C-5889-F7C0-C287-A4787534C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CB80C-EA08-9890-0B5E-D9C3F7BDB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00" y="1690688"/>
            <a:ext cx="6282626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609A6D-0CB4-38B5-C26E-38F2691C9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926" y="1825625"/>
            <a:ext cx="661768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1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91984-1374-ED20-8621-50A25ADD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Source fed by Corporate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81371-D399-CD1E-7D0A-02A22A6B2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RStudio </a:t>
            </a:r>
          </a:p>
          <a:p>
            <a:r>
              <a:rPr lang="en-US" err="1"/>
              <a:t>mysql</a:t>
            </a:r>
            <a:r>
              <a:rPr lang="en-US"/>
              <a:t>/java – Oracle</a:t>
            </a:r>
          </a:p>
          <a:p>
            <a:r>
              <a:rPr lang="en-US" err="1"/>
              <a:t>Github</a:t>
            </a:r>
            <a:r>
              <a:rPr lang="en-US"/>
              <a:t> – Microsoft</a:t>
            </a:r>
          </a:p>
          <a:p>
            <a:r>
              <a:rPr lang="en-US"/>
              <a:t>Make money by offering support, upsells, servers, while fostering the open source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6A90-9FDF-543F-24B0-83FAB29D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762"/>
            <a:ext cx="9753600" cy="1039132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50800" dist="50800" dir="2566399" sx="101303" sy="101303" algn="ctr" rotWithShape="0">
                    <a:srgbClr val="000000">
                      <a:alpha val="89000"/>
                    </a:srgbClr>
                  </a:outerShdw>
                </a:effectLst>
              </a:rPr>
              <a:t>The Good,...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EDA89-41E1-7C0C-1821-80260105C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398"/>
            <a:ext cx="7433441" cy="1736950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chemeClr val="bg1"/>
                </a:solidFill>
                <a:effectLst>
                  <a:outerShdw blurRad="50800" dist="50800" dir="5400000" sx="97000" sy="97000" algn="ctr" rotWithShape="0">
                    <a:srgbClr val="000000">
                      <a:alpha val="66475"/>
                    </a:srgbClr>
                  </a:outerShdw>
                </a:effectLst>
              </a:rPr>
              <a:t>Only free if your time is worth </a:t>
            </a:r>
            <a:r>
              <a:rPr lang="en-US" i="1">
                <a:solidFill>
                  <a:schemeClr val="bg1"/>
                </a:solidFill>
                <a:effectLst>
                  <a:outerShdw blurRad="50800" dist="50800" dir="5400000" sx="97000" sy="97000" algn="ctr" rotWithShape="0">
                    <a:srgbClr val="000000">
                      <a:alpha val="66475"/>
                    </a:srgbClr>
                  </a:outerShdw>
                </a:effectLst>
              </a:rPr>
              <a:t>nothing</a:t>
            </a:r>
            <a:r>
              <a:rPr lang="en-US">
                <a:solidFill>
                  <a:schemeClr val="bg1"/>
                </a:solidFill>
                <a:effectLst>
                  <a:outerShdw blurRad="50800" dist="50800" dir="5400000" sx="97000" sy="97000" algn="ctr" rotWithShape="0">
                    <a:srgbClr val="000000">
                      <a:alpha val="66475"/>
                    </a:srgbClr>
                  </a:outerShdw>
                </a:effectLst>
              </a:rPr>
              <a:t> – Marc Nishimura</a:t>
            </a:r>
          </a:p>
          <a:p>
            <a:r>
              <a:rPr lang="en-US">
                <a:solidFill>
                  <a:schemeClr val="bg1"/>
                </a:solidFill>
                <a:effectLst>
                  <a:outerShdw blurRad="50800" dist="50800" dir="5400000" sx="97000" sy="97000" algn="ctr" rotWithShape="0">
                    <a:srgbClr val="000000">
                      <a:alpha val="66475"/>
                    </a:srgbClr>
                  </a:outerShdw>
                </a:effectLst>
              </a:rPr>
              <a:t>Setup is </a:t>
            </a:r>
            <a:r>
              <a:rPr lang="en-US" i="1">
                <a:solidFill>
                  <a:schemeClr val="bg1"/>
                </a:solidFill>
                <a:effectLst>
                  <a:outerShdw blurRad="50800" dist="50800" dir="5400000" sx="97000" sy="97000" algn="ctr" rotWithShape="0">
                    <a:srgbClr val="000000">
                      <a:alpha val="66475"/>
                    </a:srgbClr>
                  </a:outerShdw>
                </a:effectLst>
              </a:rPr>
              <a:t>your</a:t>
            </a:r>
            <a:r>
              <a:rPr lang="en-US">
                <a:solidFill>
                  <a:schemeClr val="bg1"/>
                </a:solidFill>
                <a:effectLst>
                  <a:outerShdw blurRad="50800" dist="50800" dir="5400000" sx="97000" sy="97000" algn="ctr" rotWithShape="0">
                    <a:srgbClr val="000000">
                      <a:alpha val="66475"/>
                    </a:srgbClr>
                  </a:outerShdw>
                </a:effectLst>
              </a:rPr>
              <a:t> problem</a:t>
            </a:r>
          </a:p>
          <a:p>
            <a:r>
              <a:rPr lang="en-US">
                <a:solidFill>
                  <a:schemeClr val="bg1"/>
                </a:solidFill>
                <a:effectLst>
                  <a:outerShdw blurRad="50800" dist="50800" dir="5400000" sx="97000" sy="97000" algn="ctr" rotWithShape="0">
                    <a:srgbClr val="000000">
                      <a:alpha val="92000"/>
                    </a:srgbClr>
                  </a:outerShdw>
                </a:effectLst>
              </a:rPr>
              <a:t>Higher barrier to entry for coders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4E9A52-5B15-6568-18CD-75ADE8F60EB7}"/>
              </a:ext>
            </a:extLst>
          </p:cNvPr>
          <p:cNvSpPr txBox="1">
            <a:spLocks/>
          </p:cNvSpPr>
          <p:nvPr/>
        </p:nvSpPr>
        <p:spPr>
          <a:xfrm>
            <a:off x="1219200" y="2096523"/>
            <a:ext cx="9753600" cy="1039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50800" dist="50800" dir="2580000" algn="ctr" rotWithShape="0">
                    <a:srgbClr val="000000">
                      <a:alpha val="82874"/>
                    </a:srgbClr>
                  </a:outerShdw>
                </a:effectLst>
              </a:rPr>
              <a:t>The Bad</a:t>
            </a:r>
            <a:r>
              <a:rPr lang="en-US">
                <a:solidFill>
                  <a:schemeClr val="bg1"/>
                </a:solidFill>
                <a:effectLst>
                  <a:outerShdw blurRad="50800" dist="50800" dir="2580000" algn="ctr" rotWithShape="0">
                    <a:srgbClr val="000000">
                      <a:alpha val="82874"/>
                    </a:srgbClr>
                  </a:outerShdw>
                </a:effectLst>
              </a:rPr>
              <a:t>, ...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4F0272-E0A2-608E-6D55-68AC1E57343E}"/>
              </a:ext>
            </a:extLst>
          </p:cNvPr>
          <p:cNvSpPr txBox="1">
            <a:spLocks/>
          </p:cNvSpPr>
          <p:nvPr/>
        </p:nvSpPr>
        <p:spPr>
          <a:xfrm>
            <a:off x="2705100" y="4955947"/>
            <a:ext cx="6781800" cy="1039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50800" dist="50800" dir="2700000" algn="ctr" rotWithShape="0">
                    <a:srgbClr val="000000">
                      <a:alpha val="82000"/>
                    </a:srgbClr>
                  </a:outerShdw>
                </a:effectLst>
              </a:rPr>
              <a:t>The Ugly</a:t>
            </a:r>
            <a:br>
              <a:rPr lang="en-US" b="1">
                <a:solidFill>
                  <a:schemeClr val="bg1"/>
                </a:solidFill>
                <a:effectLst>
                  <a:outerShdw blurRad="50800" dist="50800" dir="2700000" algn="ctr" rotWithShape="0">
                    <a:srgbClr val="000000">
                      <a:alpha val="82000"/>
                    </a:srgbClr>
                  </a:outerShdw>
                </a:effectLst>
              </a:rPr>
            </a:br>
            <a:endParaRPr lang="en-US" b="1">
              <a:solidFill>
                <a:schemeClr val="bg1"/>
              </a:solidFill>
              <a:effectLst>
                <a:outerShdw blurRad="50800" dist="50800" dir="2700000" algn="ctr" rotWithShape="0">
                  <a:srgbClr val="000000">
                    <a:alpha val="82000"/>
                  </a:srgbClr>
                </a:outerShdw>
              </a:effectLst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DBF62D-6EFA-9664-80EB-11538DE5ADF6}"/>
              </a:ext>
            </a:extLst>
          </p:cNvPr>
          <p:cNvSpPr txBox="1">
            <a:spLocks/>
          </p:cNvSpPr>
          <p:nvPr/>
        </p:nvSpPr>
        <p:spPr>
          <a:xfrm>
            <a:off x="787400" y="1192895"/>
            <a:ext cx="10515600" cy="173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ffectLst>
                  <a:outerShdw blurRad="25806" dist="50800" dir="5400000" sx="97000" sy="97000" algn="ctr" rotWithShape="0">
                    <a:srgbClr val="000000">
                      <a:alpha val="43137"/>
                    </a:srgbClr>
                  </a:outerShdw>
                </a:effectLst>
              </a:rPr>
              <a:t>Free</a:t>
            </a:r>
          </a:p>
          <a:p>
            <a:r>
              <a:rPr lang="en-US">
                <a:effectLst>
                  <a:outerShdw blurRad="25806" dist="50800" dir="5400000" sx="97000" sy="97000" algn="ctr" rotWithShape="0">
                    <a:srgbClr val="000000">
                      <a:alpha val="43137"/>
                    </a:srgbClr>
                  </a:outerShdw>
                </a:effectLst>
              </a:rPr>
              <a:t>Community-driven</a:t>
            </a:r>
          </a:p>
          <a:p>
            <a:r>
              <a:rPr lang="en-US">
                <a:effectLst>
                  <a:outerShdw blurRad="25806" dist="50800" dir="5400000" sx="97000" sy="97000" algn="ctr" rotWithShape="0">
                    <a:srgbClr val="000000">
                      <a:alpha val="43137"/>
                    </a:srgbClr>
                  </a:outerShdw>
                </a:effectLst>
              </a:rPr>
              <a:t>Democratic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AA2033-8853-0F83-33E7-73B9E5ECCD14}"/>
              </a:ext>
            </a:extLst>
          </p:cNvPr>
          <p:cNvSpPr txBox="1">
            <a:spLocks/>
          </p:cNvSpPr>
          <p:nvPr/>
        </p:nvSpPr>
        <p:spPr>
          <a:xfrm>
            <a:off x="838200" y="5475513"/>
            <a:ext cx="10515600" cy="173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effectLst>
                  <a:outerShdw blurRad="50800" dist="50800" dir="3960000" sx="102258" sy="102258" algn="ctr" rotWithShape="0">
                    <a:srgbClr val="000000">
                      <a:alpha val="99607"/>
                    </a:srgbClr>
                  </a:outerShdw>
                </a:effectLst>
              </a:rPr>
              <a:t>Dependency HELL</a:t>
            </a:r>
          </a:p>
        </p:txBody>
      </p:sp>
      <p:pic>
        <p:nvPicPr>
          <p:cNvPr id="9" name="Picture 2" descr="The Good, the Bad and the Ugly - Wikipedia">
            <a:extLst>
              <a:ext uri="{FF2B5EF4-FFF2-40B4-BE49-F238E27FC236}">
                <a16:creationId xmlns:a16="http://schemas.microsoft.com/office/drawing/2014/main" id="{D31B5E63-B80C-3068-334C-03C0CB150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618" y="1003739"/>
            <a:ext cx="3378200" cy="4724400"/>
          </a:xfrm>
          <a:prstGeom prst="rect">
            <a:avLst/>
          </a:prstGeom>
          <a:noFill/>
          <a:effectLst>
            <a:outerShdw blurRad="50800" dist="50800" dir="3180000" algn="ctr" rotWithShape="0">
              <a:srgbClr val="000000">
                <a:alpha val="86235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86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0D9B-004A-E0C1-D70C-76F517B28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Blackadder ITC" panose="020F0502020204030204" pitchFamily="34" charset="0"/>
                <a:ea typeface="Brush Script MT" panose="03060802040406070304" pitchFamily="66" charset="-122"/>
                <a:cs typeface="Blackadder ITC" panose="020F0502020204030204" pitchFamily="34" charset="0"/>
              </a:rPr>
              <a:t>Dependency 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770B-6EA3-DF6B-0F82-70333F636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77211"/>
            <a:ext cx="10515600" cy="5286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>
                <a:solidFill>
                  <a:schemeClr val="bg1"/>
                </a:solidFill>
              </a:rPr>
              <a:t>https://</a:t>
            </a:r>
            <a:r>
              <a:rPr lang="en-US" sz="1800" err="1">
                <a:solidFill>
                  <a:schemeClr val="bg1"/>
                </a:solidFill>
              </a:rPr>
              <a:t>about.sourcegraph.com</a:t>
            </a:r>
            <a:r>
              <a:rPr lang="en-US" sz="1800">
                <a:solidFill>
                  <a:schemeClr val="bg1"/>
                </a:solidFill>
              </a:rPr>
              <a:t>/blog/nine-circles-of-dependency-hell</a:t>
            </a:r>
          </a:p>
        </p:txBody>
      </p:sp>
      <p:pic>
        <p:nvPicPr>
          <p:cNvPr id="1026" name="Picture 2" descr="Nine circles of dependency hell">
            <a:extLst>
              <a:ext uri="{FF2B5EF4-FFF2-40B4-BE49-F238E27FC236}">
                <a16:creationId xmlns:a16="http://schemas.microsoft.com/office/drawing/2014/main" id="{D8B6DB45-31E6-9F94-A91C-C1F3378F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29294"/>
            <a:ext cx="7315200" cy="382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571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768</Words>
  <Application>Microsoft Macintosh PowerPoint</Application>
  <PresentationFormat>Widescreen</PresentationFormat>
  <Paragraphs>140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Blackadder ITC</vt:lpstr>
      <vt:lpstr>Calibri</vt:lpstr>
      <vt:lpstr>Calibri Light</vt:lpstr>
      <vt:lpstr>Monaco</vt:lpstr>
      <vt:lpstr>Pixeloid Mono</vt:lpstr>
      <vt:lpstr>Office Theme</vt:lpstr>
      <vt:lpstr>Using conda in the Open Source world</vt:lpstr>
      <vt:lpstr>What does it offer?</vt:lpstr>
      <vt:lpstr>What does it offer? (2)</vt:lpstr>
      <vt:lpstr>How is there money for this???</vt:lpstr>
      <vt:lpstr>REALLY????</vt:lpstr>
      <vt:lpstr>REALLY????</vt:lpstr>
      <vt:lpstr>Open Source fed by Corporate Products</vt:lpstr>
      <vt:lpstr>The Good,...</vt:lpstr>
      <vt:lpstr>Dependency Hell</vt:lpstr>
      <vt:lpstr>Dependency Graph</vt:lpstr>
      <vt:lpstr>Food pyramid of programming</vt:lpstr>
      <vt:lpstr>What is conda?</vt:lpstr>
      <vt:lpstr>How to get started with conda?</vt:lpstr>
      <vt:lpstr>conda channels</vt:lpstr>
      <vt:lpstr>PowerPoint Presentation</vt:lpstr>
      <vt:lpstr>PowerPoint Presentation</vt:lpstr>
      <vt:lpstr>PowerPoint Presentation</vt:lpstr>
      <vt:lpstr>Example: make a project that uses blast</vt:lpstr>
      <vt:lpstr>Activate your environment</vt:lpstr>
      <vt:lpstr>Exploring the dependancy graph with  conda-tree</vt:lpstr>
      <vt:lpstr>Exploring the dependancy graph with  conda-tree</vt:lpstr>
      <vt:lpstr>PowerPoint Presentation</vt:lpstr>
      <vt:lpstr>How to keep "base" programs visible</vt:lpstr>
      <vt:lpstr>General tips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King,David</dc:creator>
  <cp:lastModifiedBy>King,David</cp:lastModifiedBy>
  <cp:revision>1</cp:revision>
  <dcterms:created xsi:type="dcterms:W3CDTF">2022-05-23T19:11:24Z</dcterms:created>
  <dcterms:modified xsi:type="dcterms:W3CDTF">2022-07-20T04:14:32Z</dcterms:modified>
</cp:coreProperties>
</file>